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Lst>
  <p:notesMasterIdLst>
    <p:notesMasterId r:id="rId15"/>
  </p:notesMasterIdLst>
  <p:sldIdLst>
    <p:sldId id="268" r:id="rId5"/>
    <p:sldId id="271" r:id="rId6"/>
    <p:sldId id="269" r:id="rId7"/>
    <p:sldId id="273" r:id="rId8"/>
    <p:sldId id="274" r:id="rId9"/>
    <p:sldId id="275" r:id="rId10"/>
    <p:sldId id="276" r:id="rId11"/>
    <p:sldId id="277" r:id="rId12"/>
    <p:sldId id="278"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331496-5D9A-4D12-A5D6-1A52171C8C70}" v="287" dt="2021-05-26T01:46:41.3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0" autoAdjust="0"/>
    <p:restoredTop sz="94660"/>
  </p:normalViewPr>
  <p:slideViewPr>
    <p:cSldViewPr snapToGrid="0">
      <p:cViewPr varScale="1">
        <p:scale>
          <a:sx n="85" d="100"/>
          <a:sy n="85" d="100"/>
        </p:scale>
        <p:origin x="355" y="53"/>
      </p:cViewPr>
      <p:guideLst/>
    </p:cSldViewPr>
  </p:slideViewPr>
  <p:notesTextViewPr>
    <p:cViewPr>
      <p:scale>
        <a:sx n="1" d="1"/>
        <a:sy n="1" d="1"/>
      </p:scale>
      <p:origin x="0" y="0"/>
    </p:cViewPr>
  </p:notesTextViewPr>
  <p:notesViewPr>
    <p:cSldViewPr snapToGrid="0">
      <p:cViewPr varScale="1">
        <p:scale>
          <a:sx n="65" d="100"/>
          <a:sy n="65" d="100"/>
        </p:scale>
        <p:origin x="2405"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rendra Kumar" userId="b0a8125b-5140-4824-854a-4f4b532b4a8c" providerId="ADAL" clId="{BA331496-5D9A-4D12-A5D6-1A52171C8C70}"/>
    <pc:docChg chg="undo redo custSel addSld delSld modSld sldOrd">
      <pc:chgData name="Virendra Kumar" userId="b0a8125b-5140-4824-854a-4f4b532b4a8c" providerId="ADAL" clId="{BA331496-5D9A-4D12-A5D6-1A52171C8C70}" dt="2021-05-26T01:47:21.519" v="1846" actId="20577"/>
      <pc:docMkLst>
        <pc:docMk/>
      </pc:docMkLst>
      <pc:sldChg chg="addSp delSp modSp mod">
        <pc:chgData name="Virendra Kumar" userId="b0a8125b-5140-4824-854a-4f4b532b4a8c" providerId="ADAL" clId="{BA331496-5D9A-4D12-A5D6-1A52171C8C70}" dt="2021-05-24T15:04:31.546" v="180"/>
        <pc:sldMkLst>
          <pc:docMk/>
          <pc:sldMk cId="1963549332" sldId="268"/>
        </pc:sldMkLst>
        <pc:spChg chg="mod">
          <ac:chgData name="Virendra Kumar" userId="b0a8125b-5140-4824-854a-4f4b532b4a8c" providerId="ADAL" clId="{BA331496-5D9A-4D12-A5D6-1A52171C8C70}" dt="2021-05-18T18:09:31.192" v="0"/>
          <ac:spMkLst>
            <pc:docMk/>
            <pc:sldMk cId="1963549332" sldId="268"/>
            <ac:spMk id="4" creationId="{D9E23368-E05C-45A8-8540-B0132FE80D72}"/>
          </ac:spMkLst>
        </pc:spChg>
        <pc:spChg chg="mod">
          <ac:chgData name="Virendra Kumar" userId="b0a8125b-5140-4824-854a-4f4b532b4a8c" providerId="ADAL" clId="{BA331496-5D9A-4D12-A5D6-1A52171C8C70}" dt="2021-05-18T18:10:29.072" v="14" actId="20577"/>
          <ac:spMkLst>
            <pc:docMk/>
            <pc:sldMk cId="1963549332" sldId="268"/>
            <ac:spMk id="5" creationId="{8B218B8F-F2E1-4FEE-93BF-43E9EF9588EA}"/>
          </ac:spMkLst>
        </pc:spChg>
        <pc:spChg chg="add del">
          <ac:chgData name="Virendra Kumar" userId="b0a8125b-5140-4824-854a-4f4b532b4a8c" providerId="ADAL" clId="{BA331496-5D9A-4D12-A5D6-1A52171C8C70}" dt="2021-05-24T14:51:01.323" v="27" actId="478"/>
          <ac:spMkLst>
            <pc:docMk/>
            <pc:sldMk cId="1963549332" sldId="268"/>
            <ac:spMk id="12" creationId="{4DA0AE2D-1644-44DE-933F-8A2FD44D346B}"/>
          </ac:spMkLst>
        </pc:spChg>
        <pc:picChg chg="add del mod">
          <ac:chgData name="Virendra Kumar" userId="b0a8125b-5140-4824-854a-4f4b532b4a8c" providerId="ADAL" clId="{BA331496-5D9A-4D12-A5D6-1A52171C8C70}" dt="2021-05-24T14:50:14.433" v="19"/>
          <ac:picMkLst>
            <pc:docMk/>
            <pc:sldMk cId="1963549332" sldId="268"/>
            <ac:picMk id="3" creationId="{F9EF4A37-2325-4898-95AD-0A07902AC656}"/>
          </ac:picMkLst>
        </pc:picChg>
        <pc:picChg chg="add del mod">
          <ac:chgData name="Virendra Kumar" userId="b0a8125b-5140-4824-854a-4f4b532b4a8c" providerId="ADAL" clId="{BA331496-5D9A-4D12-A5D6-1A52171C8C70}" dt="2021-05-24T14:50:58.103" v="26" actId="931"/>
          <ac:picMkLst>
            <pc:docMk/>
            <pc:sldMk cId="1963549332" sldId="268"/>
            <ac:picMk id="7" creationId="{937430DB-1F2D-425F-AB1B-F9AA023127F3}"/>
          </ac:picMkLst>
        </pc:picChg>
        <pc:picChg chg="add del mod">
          <ac:chgData name="Virendra Kumar" userId="b0a8125b-5140-4824-854a-4f4b532b4a8c" providerId="ADAL" clId="{BA331496-5D9A-4D12-A5D6-1A52171C8C70}" dt="2021-05-24T14:51:20.786" v="32"/>
          <ac:picMkLst>
            <pc:docMk/>
            <pc:sldMk cId="1963549332" sldId="268"/>
            <ac:picMk id="9" creationId="{F8A4ED69-8E69-4DC2-9940-CE1D3A084B5F}"/>
          </ac:picMkLst>
        </pc:picChg>
        <pc:picChg chg="add del mod">
          <ac:chgData name="Virendra Kumar" userId="b0a8125b-5140-4824-854a-4f4b532b4a8c" providerId="ADAL" clId="{BA331496-5D9A-4D12-A5D6-1A52171C8C70}" dt="2021-05-24T14:53:24.018" v="85" actId="478"/>
          <ac:picMkLst>
            <pc:docMk/>
            <pc:sldMk cId="1963549332" sldId="268"/>
            <ac:picMk id="11" creationId="{95C2308F-8959-44BC-BA85-A13BE85191DB}"/>
          </ac:picMkLst>
        </pc:picChg>
        <pc:picChg chg="add del mod">
          <ac:chgData name="Virendra Kumar" userId="b0a8125b-5140-4824-854a-4f4b532b4a8c" providerId="ADAL" clId="{BA331496-5D9A-4D12-A5D6-1A52171C8C70}" dt="2021-05-24T15:04:30.255" v="179" actId="478"/>
          <ac:picMkLst>
            <pc:docMk/>
            <pc:sldMk cId="1963549332" sldId="268"/>
            <ac:picMk id="15" creationId="{FB1EF368-4A20-4274-9325-FE4059BEE99C}"/>
          </ac:picMkLst>
        </pc:picChg>
        <pc:picChg chg="add mod">
          <ac:chgData name="Virendra Kumar" userId="b0a8125b-5140-4824-854a-4f4b532b4a8c" providerId="ADAL" clId="{BA331496-5D9A-4D12-A5D6-1A52171C8C70}" dt="2021-05-24T15:04:31.546" v="180"/>
          <ac:picMkLst>
            <pc:docMk/>
            <pc:sldMk cId="1963549332" sldId="268"/>
            <ac:picMk id="16" creationId="{869B3B4A-B61B-4B0E-83D8-36A45A8C7E8B}"/>
          </ac:picMkLst>
        </pc:picChg>
      </pc:sldChg>
      <pc:sldChg chg="addSp delSp modSp mod">
        <pc:chgData name="Virendra Kumar" userId="b0a8125b-5140-4824-854a-4f4b532b4a8c" providerId="ADAL" clId="{BA331496-5D9A-4D12-A5D6-1A52171C8C70}" dt="2021-05-25T18:23:23.199" v="982" actId="1036"/>
        <pc:sldMkLst>
          <pc:docMk/>
          <pc:sldMk cId="683259954" sldId="269"/>
        </pc:sldMkLst>
        <pc:spChg chg="add mod">
          <ac:chgData name="Virendra Kumar" userId="b0a8125b-5140-4824-854a-4f4b532b4a8c" providerId="ADAL" clId="{BA331496-5D9A-4D12-A5D6-1A52171C8C70}" dt="2021-05-25T18:22:55.835" v="972" actId="164"/>
          <ac:spMkLst>
            <pc:docMk/>
            <pc:sldMk cId="683259954" sldId="269"/>
            <ac:spMk id="2" creationId="{568FEF9A-1E07-485F-AA71-B54F88F3306A}"/>
          </ac:spMkLst>
        </pc:spChg>
        <pc:spChg chg="add mod">
          <ac:chgData name="Virendra Kumar" userId="b0a8125b-5140-4824-854a-4f4b532b4a8c" providerId="ADAL" clId="{BA331496-5D9A-4D12-A5D6-1A52171C8C70}" dt="2021-05-25T18:22:55.835" v="972" actId="164"/>
          <ac:spMkLst>
            <pc:docMk/>
            <pc:sldMk cId="683259954" sldId="269"/>
            <ac:spMk id="4" creationId="{113B8CAE-D5CE-4EB1-A663-5B172A07D771}"/>
          </ac:spMkLst>
        </pc:spChg>
        <pc:spChg chg="mod">
          <ac:chgData name="Virendra Kumar" userId="b0a8125b-5140-4824-854a-4f4b532b4a8c" providerId="ADAL" clId="{BA331496-5D9A-4D12-A5D6-1A52171C8C70}" dt="2021-05-25T15:50:24.870" v="703" actId="20577"/>
          <ac:spMkLst>
            <pc:docMk/>
            <pc:sldMk cId="683259954" sldId="269"/>
            <ac:spMk id="8" creationId="{D1773566-0AD0-4B90-B5BB-49D75B665E0A}"/>
          </ac:spMkLst>
        </pc:spChg>
        <pc:spChg chg="add del">
          <ac:chgData name="Virendra Kumar" userId="b0a8125b-5140-4824-854a-4f4b532b4a8c" providerId="ADAL" clId="{BA331496-5D9A-4D12-A5D6-1A52171C8C70}" dt="2021-05-24T21:45:30.652" v="185" actId="1032"/>
          <ac:spMkLst>
            <pc:docMk/>
            <pc:sldMk cId="683259954" sldId="269"/>
            <ac:spMk id="9" creationId="{E00C41D5-84C9-466D-9A34-DE2D2F4D5B25}"/>
          </ac:spMkLst>
        </pc:spChg>
        <pc:spChg chg="add del">
          <ac:chgData name="Virendra Kumar" userId="b0a8125b-5140-4824-854a-4f4b532b4a8c" providerId="ADAL" clId="{BA331496-5D9A-4D12-A5D6-1A52171C8C70}" dt="2021-05-24T15:03:15.364" v="168"/>
          <ac:spMkLst>
            <pc:docMk/>
            <pc:sldMk cId="683259954" sldId="269"/>
            <ac:spMk id="11" creationId="{82B40000-82E4-4778-B70C-EA736B4BC174}"/>
          </ac:spMkLst>
        </pc:spChg>
        <pc:grpChg chg="add mod">
          <ac:chgData name="Virendra Kumar" userId="b0a8125b-5140-4824-854a-4f4b532b4a8c" providerId="ADAL" clId="{BA331496-5D9A-4D12-A5D6-1A52171C8C70}" dt="2021-05-25T18:22:55.835" v="972" actId="164"/>
          <ac:grpSpMkLst>
            <pc:docMk/>
            <pc:sldMk cId="683259954" sldId="269"/>
            <ac:grpSpMk id="5" creationId="{4888A5F2-03B8-4626-8650-7E5BD68DE0BA}"/>
          </ac:grpSpMkLst>
        </pc:grpChg>
        <pc:graphicFrameChg chg="add del mod">
          <ac:chgData name="Virendra Kumar" userId="b0a8125b-5140-4824-854a-4f4b532b4a8c" providerId="ADAL" clId="{BA331496-5D9A-4D12-A5D6-1A52171C8C70}" dt="2021-05-24T21:37:00.799" v="184" actId="1032"/>
          <ac:graphicFrameMkLst>
            <pc:docMk/>
            <pc:sldMk cId="683259954" sldId="269"/>
            <ac:graphicFrameMk id="2" creationId="{5890EF8E-81A6-4C4A-9E01-808E7C905C76}"/>
          </ac:graphicFrameMkLst>
        </pc:graphicFrameChg>
        <pc:graphicFrameChg chg="add mod">
          <ac:chgData name="Virendra Kumar" userId="b0a8125b-5140-4824-854a-4f4b532b4a8c" providerId="ADAL" clId="{BA331496-5D9A-4D12-A5D6-1A52171C8C70}" dt="2021-05-25T18:23:23.199" v="982" actId="1036"/>
          <ac:graphicFrameMkLst>
            <pc:docMk/>
            <pc:sldMk cId="683259954" sldId="269"/>
            <ac:graphicFrameMk id="3" creationId="{769E9C4A-FD79-4388-9BD1-8E2054A5192C}"/>
          </ac:graphicFrameMkLst>
        </pc:graphicFrameChg>
        <pc:picChg chg="add del mod">
          <ac:chgData name="Virendra Kumar" userId="b0a8125b-5140-4824-854a-4f4b532b4a8c" providerId="ADAL" clId="{BA331496-5D9A-4D12-A5D6-1A52171C8C70}" dt="2021-05-24T15:03:06.268" v="166"/>
          <ac:picMkLst>
            <pc:docMk/>
            <pc:sldMk cId="683259954" sldId="269"/>
            <ac:picMk id="7" creationId="{95365D98-ABD9-429E-9ADE-0CC1260A0AF2}"/>
          </ac:picMkLst>
        </pc:picChg>
        <pc:picChg chg="add mod modCrop">
          <ac:chgData name="Virendra Kumar" userId="b0a8125b-5140-4824-854a-4f4b532b4a8c" providerId="ADAL" clId="{BA331496-5D9A-4D12-A5D6-1A52171C8C70}" dt="2021-05-24T15:04:14.374" v="178" actId="732"/>
          <ac:picMkLst>
            <pc:docMk/>
            <pc:sldMk cId="683259954" sldId="269"/>
            <ac:picMk id="12" creationId="{7771CD21-FC81-482D-B195-F85A53AFF64C}"/>
          </ac:picMkLst>
        </pc:picChg>
      </pc:sldChg>
      <pc:sldChg chg="addSp delSp modSp mod">
        <pc:chgData name="Virendra Kumar" userId="b0a8125b-5140-4824-854a-4f4b532b4a8c" providerId="ADAL" clId="{BA331496-5D9A-4D12-A5D6-1A52171C8C70}" dt="2021-05-25T20:13:22.947" v="1495" actId="20577"/>
        <pc:sldMkLst>
          <pc:docMk/>
          <pc:sldMk cId="581028554" sldId="270"/>
        </pc:sldMkLst>
        <pc:spChg chg="mod">
          <ac:chgData name="Virendra Kumar" userId="b0a8125b-5140-4824-854a-4f4b532b4a8c" providerId="ADAL" clId="{BA331496-5D9A-4D12-A5D6-1A52171C8C70}" dt="2021-05-25T20:13:22.947" v="1495" actId="20577"/>
          <ac:spMkLst>
            <pc:docMk/>
            <pc:sldMk cId="581028554" sldId="270"/>
            <ac:spMk id="3" creationId="{29950E31-06F6-4544-A8FD-F1913AFBBAB3}"/>
          </ac:spMkLst>
        </pc:spChg>
        <pc:spChg chg="del">
          <ac:chgData name="Virendra Kumar" userId="b0a8125b-5140-4824-854a-4f4b532b4a8c" providerId="ADAL" clId="{BA331496-5D9A-4D12-A5D6-1A52171C8C70}" dt="2021-05-24T15:01:27.367" v="116" actId="478"/>
          <ac:spMkLst>
            <pc:docMk/>
            <pc:sldMk cId="581028554" sldId="270"/>
            <ac:spMk id="15" creationId="{22047576-3843-4F8D-9BAC-5A1C74B4B05C}"/>
          </ac:spMkLst>
        </pc:spChg>
        <pc:picChg chg="add del mod">
          <ac:chgData name="Virendra Kumar" userId="b0a8125b-5140-4824-854a-4f4b532b4a8c" providerId="ADAL" clId="{BA331496-5D9A-4D12-A5D6-1A52171C8C70}" dt="2021-05-24T15:04:42.864" v="181" actId="478"/>
          <ac:picMkLst>
            <pc:docMk/>
            <pc:sldMk cId="581028554" sldId="270"/>
            <ac:picMk id="7" creationId="{8B93EB59-B1B9-4C80-A8BB-8A117DEC9418}"/>
          </ac:picMkLst>
        </pc:picChg>
        <pc:picChg chg="add mod">
          <ac:chgData name="Virendra Kumar" userId="b0a8125b-5140-4824-854a-4f4b532b4a8c" providerId="ADAL" clId="{BA331496-5D9A-4D12-A5D6-1A52171C8C70}" dt="2021-05-24T15:04:43.961" v="182"/>
          <ac:picMkLst>
            <pc:docMk/>
            <pc:sldMk cId="581028554" sldId="270"/>
            <ac:picMk id="8" creationId="{7B2BDFD4-0A55-470B-927D-888F6011CC8F}"/>
          </ac:picMkLst>
        </pc:picChg>
      </pc:sldChg>
      <pc:sldChg chg="addSp delSp modSp add mod ord modAnim">
        <pc:chgData name="Virendra Kumar" userId="b0a8125b-5140-4824-854a-4f4b532b4a8c" providerId="ADAL" clId="{BA331496-5D9A-4D12-A5D6-1A52171C8C70}" dt="2021-05-25T15:49:18.376" v="686"/>
        <pc:sldMkLst>
          <pc:docMk/>
          <pc:sldMk cId="1945099547" sldId="271"/>
        </pc:sldMkLst>
        <pc:spChg chg="add del mod">
          <ac:chgData name="Virendra Kumar" userId="b0a8125b-5140-4824-854a-4f4b532b4a8c" providerId="ADAL" clId="{BA331496-5D9A-4D12-A5D6-1A52171C8C70}" dt="2021-05-24T21:57:13.154" v="367"/>
          <ac:spMkLst>
            <pc:docMk/>
            <pc:sldMk cId="1945099547" sldId="271"/>
            <ac:spMk id="4" creationId="{CF7A9859-0305-45D8-85C0-5E0EEC94BFE5}"/>
          </ac:spMkLst>
        </pc:spChg>
        <pc:spChg chg="mod">
          <ac:chgData name="Virendra Kumar" userId="b0a8125b-5140-4824-854a-4f4b532b4a8c" providerId="ADAL" clId="{BA331496-5D9A-4D12-A5D6-1A52171C8C70}" dt="2021-05-24T21:59:52.946" v="413" actId="20577"/>
          <ac:spMkLst>
            <pc:docMk/>
            <pc:sldMk cId="1945099547" sldId="271"/>
            <ac:spMk id="8" creationId="{D1773566-0AD0-4B90-B5BB-49D75B665E0A}"/>
          </ac:spMkLst>
        </pc:spChg>
        <pc:spChg chg="add mod">
          <ac:chgData name="Virendra Kumar" userId="b0a8125b-5140-4824-854a-4f4b532b4a8c" providerId="ADAL" clId="{BA331496-5D9A-4D12-A5D6-1A52171C8C70}" dt="2021-05-24T22:22:14.160" v="677" actId="1037"/>
          <ac:spMkLst>
            <pc:docMk/>
            <pc:sldMk cId="1945099547" sldId="271"/>
            <ac:spMk id="9" creationId="{8F7316DF-88E4-4CBC-9B3B-711959B09590}"/>
          </ac:spMkLst>
        </pc:spChg>
        <pc:spChg chg="add mod">
          <ac:chgData name="Virendra Kumar" userId="b0a8125b-5140-4824-854a-4f4b532b4a8c" providerId="ADAL" clId="{BA331496-5D9A-4D12-A5D6-1A52171C8C70}" dt="2021-05-24T22:22:14.160" v="677" actId="1037"/>
          <ac:spMkLst>
            <pc:docMk/>
            <pc:sldMk cId="1945099547" sldId="271"/>
            <ac:spMk id="13" creationId="{E59F3709-3C2E-4BD4-91E8-9F81EF3B656C}"/>
          </ac:spMkLst>
        </pc:spChg>
        <pc:spChg chg="add mod">
          <ac:chgData name="Virendra Kumar" userId="b0a8125b-5140-4824-854a-4f4b532b4a8c" providerId="ADAL" clId="{BA331496-5D9A-4D12-A5D6-1A52171C8C70}" dt="2021-05-24T22:22:14.160" v="677" actId="1037"/>
          <ac:spMkLst>
            <pc:docMk/>
            <pc:sldMk cId="1945099547" sldId="271"/>
            <ac:spMk id="14" creationId="{D32E8BF0-E73B-4F6A-BC9D-5112C1E3E24D}"/>
          </ac:spMkLst>
        </pc:spChg>
        <pc:spChg chg="add mod">
          <ac:chgData name="Virendra Kumar" userId="b0a8125b-5140-4824-854a-4f4b532b4a8c" providerId="ADAL" clId="{BA331496-5D9A-4D12-A5D6-1A52171C8C70}" dt="2021-05-24T22:22:14.160" v="677" actId="1037"/>
          <ac:spMkLst>
            <pc:docMk/>
            <pc:sldMk cId="1945099547" sldId="271"/>
            <ac:spMk id="15" creationId="{4236F1B6-B9BC-4D09-86F2-B7F1667B3B7B}"/>
          </ac:spMkLst>
        </pc:spChg>
        <pc:spChg chg="add mod">
          <ac:chgData name="Virendra Kumar" userId="b0a8125b-5140-4824-854a-4f4b532b4a8c" providerId="ADAL" clId="{BA331496-5D9A-4D12-A5D6-1A52171C8C70}" dt="2021-05-24T22:22:14.160" v="677" actId="1037"/>
          <ac:spMkLst>
            <pc:docMk/>
            <pc:sldMk cId="1945099547" sldId="271"/>
            <ac:spMk id="16" creationId="{8F724C06-F0D5-4071-A402-AEBBAA7AB92B}"/>
          </ac:spMkLst>
        </pc:spChg>
        <pc:graphicFrameChg chg="del mod">
          <ac:chgData name="Virendra Kumar" userId="b0a8125b-5140-4824-854a-4f4b532b4a8c" providerId="ADAL" clId="{BA331496-5D9A-4D12-A5D6-1A52171C8C70}" dt="2021-05-24T21:54:29.054" v="357" actId="478"/>
          <ac:graphicFrameMkLst>
            <pc:docMk/>
            <pc:sldMk cId="1945099547" sldId="271"/>
            <ac:graphicFrameMk id="3" creationId="{769E9C4A-FD79-4388-9BD1-8E2054A5192C}"/>
          </ac:graphicFrameMkLst>
        </pc:graphicFrameChg>
        <pc:picChg chg="add mod">
          <ac:chgData name="Virendra Kumar" userId="b0a8125b-5140-4824-854a-4f4b532b4a8c" providerId="ADAL" clId="{BA331496-5D9A-4D12-A5D6-1A52171C8C70}" dt="2021-05-24T22:22:14.160" v="677" actId="1037"/>
          <ac:picMkLst>
            <pc:docMk/>
            <pc:sldMk cId="1945099547" sldId="271"/>
            <ac:picMk id="7" creationId="{25D9D021-5BDE-4094-AAA8-B5E3BE10F977}"/>
          </ac:picMkLst>
        </pc:picChg>
      </pc:sldChg>
      <pc:sldChg chg="modSp add del mod">
        <pc:chgData name="Virendra Kumar" userId="b0a8125b-5140-4824-854a-4f4b532b4a8c" providerId="ADAL" clId="{BA331496-5D9A-4D12-A5D6-1A52171C8C70}" dt="2021-05-25T20:13:05.856" v="1493" actId="47"/>
        <pc:sldMkLst>
          <pc:docMk/>
          <pc:sldMk cId="1862747059" sldId="272"/>
        </pc:sldMkLst>
        <pc:spChg chg="mod">
          <ac:chgData name="Virendra Kumar" userId="b0a8125b-5140-4824-854a-4f4b532b4a8c" providerId="ADAL" clId="{BA331496-5D9A-4D12-A5D6-1A52171C8C70}" dt="2021-05-24T21:54:49.980" v="364" actId="20577"/>
          <ac:spMkLst>
            <pc:docMk/>
            <pc:sldMk cId="1862747059" sldId="272"/>
            <ac:spMk id="8" creationId="{D1773566-0AD0-4B90-B5BB-49D75B665E0A}"/>
          </ac:spMkLst>
        </pc:spChg>
      </pc:sldChg>
      <pc:sldChg chg="addSp delSp modSp add mod">
        <pc:chgData name="Virendra Kumar" userId="b0a8125b-5140-4824-854a-4f4b532b4a8c" providerId="ADAL" clId="{BA331496-5D9A-4D12-A5D6-1A52171C8C70}" dt="2021-05-25T18:57:32.229" v="1063" actId="207"/>
        <pc:sldMkLst>
          <pc:docMk/>
          <pc:sldMk cId="2836933268" sldId="273"/>
        </pc:sldMkLst>
        <pc:spChg chg="mod">
          <ac:chgData name="Virendra Kumar" userId="b0a8125b-5140-4824-854a-4f4b532b4a8c" providerId="ADAL" clId="{BA331496-5D9A-4D12-A5D6-1A52171C8C70}" dt="2021-05-25T18:25:41.885" v="994"/>
          <ac:spMkLst>
            <pc:docMk/>
            <pc:sldMk cId="2836933268" sldId="273"/>
            <ac:spMk id="6" creationId="{8DF05F63-46D1-4360-8ECE-6E9A2A43BA64}"/>
          </ac:spMkLst>
        </pc:spChg>
        <pc:spChg chg="add mod">
          <ac:chgData name="Virendra Kumar" userId="b0a8125b-5140-4824-854a-4f4b532b4a8c" providerId="ADAL" clId="{BA331496-5D9A-4D12-A5D6-1A52171C8C70}" dt="2021-05-25T18:56:48.171" v="1054" actId="403"/>
          <ac:spMkLst>
            <pc:docMk/>
            <pc:sldMk cId="2836933268" sldId="273"/>
            <ac:spMk id="7" creationId="{6228B178-F788-4E4D-928E-03D735751AE5}"/>
          </ac:spMkLst>
        </pc:spChg>
        <pc:spChg chg="mod">
          <ac:chgData name="Virendra Kumar" userId="b0a8125b-5140-4824-854a-4f4b532b4a8c" providerId="ADAL" clId="{BA331496-5D9A-4D12-A5D6-1A52171C8C70}" dt="2021-05-25T18:25:41.885" v="994"/>
          <ac:spMkLst>
            <pc:docMk/>
            <pc:sldMk cId="2836933268" sldId="273"/>
            <ac:spMk id="8" creationId="{D1773566-0AD0-4B90-B5BB-49D75B665E0A}"/>
          </ac:spMkLst>
        </pc:spChg>
        <pc:spChg chg="add del">
          <ac:chgData name="Virendra Kumar" userId="b0a8125b-5140-4824-854a-4f4b532b4a8c" providerId="ADAL" clId="{BA331496-5D9A-4D12-A5D6-1A52171C8C70}" dt="2021-05-25T18:25:41.885" v="994"/>
          <ac:spMkLst>
            <pc:docMk/>
            <pc:sldMk cId="2836933268" sldId="273"/>
            <ac:spMk id="10" creationId="{C9965457-FF7F-459A-9468-FDD41FEEC509}"/>
          </ac:spMkLst>
        </pc:spChg>
        <pc:grpChg chg="del">
          <ac:chgData name="Virendra Kumar" userId="b0a8125b-5140-4824-854a-4f4b532b4a8c" providerId="ADAL" clId="{BA331496-5D9A-4D12-A5D6-1A52171C8C70}" dt="2021-05-25T18:25:07.475" v="984" actId="478"/>
          <ac:grpSpMkLst>
            <pc:docMk/>
            <pc:sldMk cId="2836933268" sldId="273"/>
            <ac:grpSpMk id="5" creationId="{4888A5F2-03B8-4626-8650-7E5BD68DE0BA}"/>
          </ac:grpSpMkLst>
        </pc:grpChg>
        <pc:graphicFrameChg chg="mod">
          <ac:chgData name="Virendra Kumar" userId="b0a8125b-5140-4824-854a-4f4b532b4a8c" providerId="ADAL" clId="{BA331496-5D9A-4D12-A5D6-1A52171C8C70}" dt="2021-05-25T18:57:32.229" v="1063" actId="207"/>
          <ac:graphicFrameMkLst>
            <pc:docMk/>
            <pc:sldMk cId="2836933268" sldId="273"/>
            <ac:graphicFrameMk id="3" creationId="{769E9C4A-FD79-4388-9BD1-8E2054A5192C}"/>
          </ac:graphicFrameMkLst>
        </pc:graphicFrameChg>
        <pc:picChg chg="mod">
          <ac:chgData name="Virendra Kumar" userId="b0a8125b-5140-4824-854a-4f4b532b4a8c" providerId="ADAL" clId="{BA331496-5D9A-4D12-A5D6-1A52171C8C70}" dt="2021-05-25T18:25:41.885" v="994"/>
          <ac:picMkLst>
            <pc:docMk/>
            <pc:sldMk cId="2836933268" sldId="273"/>
            <ac:picMk id="12" creationId="{7771CD21-FC81-482D-B195-F85A53AFF64C}"/>
          </ac:picMkLst>
        </pc:picChg>
      </pc:sldChg>
      <pc:sldChg chg="modSp add mod">
        <pc:chgData name="Virendra Kumar" userId="b0a8125b-5140-4824-854a-4f4b532b4a8c" providerId="ADAL" clId="{BA331496-5D9A-4D12-A5D6-1A52171C8C70}" dt="2021-05-25T20:05:20.994" v="1204" actId="20577"/>
        <pc:sldMkLst>
          <pc:docMk/>
          <pc:sldMk cId="2511769950" sldId="274"/>
        </pc:sldMkLst>
        <pc:spChg chg="mod">
          <ac:chgData name="Virendra Kumar" userId="b0a8125b-5140-4824-854a-4f4b532b4a8c" providerId="ADAL" clId="{BA331496-5D9A-4D12-A5D6-1A52171C8C70}" dt="2021-05-25T20:05:20.994" v="1204" actId="20577"/>
          <ac:spMkLst>
            <pc:docMk/>
            <pc:sldMk cId="2511769950" sldId="274"/>
            <ac:spMk id="7" creationId="{6228B178-F788-4E4D-928E-03D735751AE5}"/>
          </ac:spMkLst>
        </pc:spChg>
        <pc:spChg chg="mod">
          <ac:chgData name="Virendra Kumar" userId="b0a8125b-5140-4824-854a-4f4b532b4a8c" providerId="ADAL" clId="{BA331496-5D9A-4D12-A5D6-1A52171C8C70}" dt="2021-05-25T18:57:12.910" v="1062" actId="20577"/>
          <ac:spMkLst>
            <pc:docMk/>
            <pc:sldMk cId="2511769950" sldId="274"/>
            <ac:spMk id="8" creationId="{D1773566-0AD0-4B90-B5BB-49D75B665E0A}"/>
          </ac:spMkLst>
        </pc:spChg>
        <pc:graphicFrameChg chg="mod">
          <ac:chgData name="Virendra Kumar" userId="b0a8125b-5140-4824-854a-4f4b532b4a8c" providerId="ADAL" clId="{BA331496-5D9A-4D12-A5D6-1A52171C8C70}" dt="2021-05-25T18:57:52.726" v="1067" actId="113"/>
          <ac:graphicFrameMkLst>
            <pc:docMk/>
            <pc:sldMk cId="2511769950" sldId="274"/>
            <ac:graphicFrameMk id="3" creationId="{769E9C4A-FD79-4388-9BD1-8E2054A5192C}"/>
          </ac:graphicFrameMkLst>
        </pc:graphicFrameChg>
      </pc:sldChg>
      <pc:sldChg chg="modSp add mod">
        <pc:chgData name="Virendra Kumar" userId="b0a8125b-5140-4824-854a-4f4b532b4a8c" providerId="ADAL" clId="{BA331496-5D9A-4D12-A5D6-1A52171C8C70}" dt="2021-05-25T20:07:55.900" v="1298" actId="20577"/>
        <pc:sldMkLst>
          <pc:docMk/>
          <pc:sldMk cId="2777733949" sldId="275"/>
        </pc:sldMkLst>
        <pc:spChg chg="mod">
          <ac:chgData name="Virendra Kumar" userId="b0a8125b-5140-4824-854a-4f4b532b4a8c" providerId="ADAL" clId="{BA331496-5D9A-4D12-A5D6-1A52171C8C70}" dt="2021-05-25T20:07:55.900" v="1298" actId="20577"/>
          <ac:spMkLst>
            <pc:docMk/>
            <pc:sldMk cId="2777733949" sldId="275"/>
            <ac:spMk id="7" creationId="{6228B178-F788-4E4D-928E-03D735751AE5}"/>
          </ac:spMkLst>
        </pc:spChg>
        <pc:spChg chg="mod">
          <ac:chgData name="Virendra Kumar" userId="b0a8125b-5140-4824-854a-4f4b532b4a8c" providerId="ADAL" clId="{BA331496-5D9A-4D12-A5D6-1A52171C8C70}" dt="2021-05-25T20:05:59.240" v="1207" actId="20577"/>
          <ac:spMkLst>
            <pc:docMk/>
            <pc:sldMk cId="2777733949" sldId="275"/>
            <ac:spMk id="8" creationId="{D1773566-0AD0-4B90-B5BB-49D75B665E0A}"/>
          </ac:spMkLst>
        </pc:spChg>
        <pc:graphicFrameChg chg="mod">
          <ac:chgData name="Virendra Kumar" userId="b0a8125b-5140-4824-854a-4f4b532b4a8c" providerId="ADAL" clId="{BA331496-5D9A-4D12-A5D6-1A52171C8C70}" dt="2021-05-25T20:06:11.903" v="1211" actId="207"/>
          <ac:graphicFrameMkLst>
            <pc:docMk/>
            <pc:sldMk cId="2777733949" sldId="275"/>
            <ac:graphicFrameMk id="3" creationId="{769E9C4A-FD79-4388-9BD1-8E2054A5192C}"/>
          </ac:graphicFrameMkLst>
        </pc:graphicFrameChg>
      </pc:sldChg>
      <pc:sldChg chg="modSp add mod">
        <pc:chgData name="Virendra Kumar" userId="b0a8125b-5140-4824-854a-4f4b532b4a8c" providerId="ADAL" clId="{BA331496-5D9A-4D12-A5D6-1A52171C8C70}" dt="2021-05-25T20:10:36.266" v="1374" actId="113"/>
        <pc:sldMkLst>
          <pc:docMk/>
          <pc:sldMk cId="2160333305" sldId="276"/>
        </pc:sldMkLst>
        <pc:spChg chg="mod">
          <ac:chgData name="Virendra Kumar" userId="b0a8125b-5140-4824-854a-4f4b532b4a8c" providerId="ADAL" clId="{BA331496-5D9A-4D12-A5D6-1A52171C8C70}" dt="2021-05-25T20:09:16.481" v="1344" actId="20577"/>
          <ac:spMkLst>
            <pc:docMk/>
            <pc:sldMk cId="2160333305" sldId="276"/>
            <ac:spMk id="7" creationId="{6228B178-F788-4E4D-928E-03D735751AE5}"/>
          </ac:spMkLst>
        </pc:spChg>
        <pc:spChg chg="mod">
          <ac:chgData name="Virendra Kumar" userId="b0a8125b-5140-4824-854a-4f4b532b4a8c" providerId="ADAL" clId="{BA331496-5D9A-4D12-A5D6-1A52171C8C70}" dt="2021-05-25T20:10:27.321" v="1372" actId="20577"/>
          <ac:spMkLst>
            <pc:docMk/>
            <pc:sldMk cId="2160333305" sldId="276"/>
            <ac:spMk id="8" creationId="{D1773566-0AD0-4B90-B5BB-49D75B665E0A}"/>
          </ac:spMkLst>
        </pc:spChg>
        <pc:graphicFrameChg chg="mod">
          <ac:chgData name="Virendra Kumar" userId="b0a8125b-5140-4824-854a-4f4b532b4a8c" providerId="ADAL" clId="{BA331496-5D9A-4D12-A5D6-1A52171C8C70}" dt="2021-05-25T20:10:36.266" v="1374" actId="113"/>
          <ac:graphicFrameMkLst>
            <pc:docMk/>
            <pc:sldMk cId="2160333305" sldId="276"/>
            <ac:graphicFrameMk id="3" creationId="{769E9C4A-FD79-4388-9BD1-8E2054A5192C}"/>
          </ac:graphicFrameMkLst>
        </pc:graphicFrameChg>
      </pc:sldChg>
      <pc:sldChg chg="modSp add mod">
        <pc:chgData name="Virendra Kumar" userId="b0a8125b-5140-4824-854a-4f4b532b4a8c" providerId="ADAL" clId="{BA331496-5D9A-4D12-A5D6-1A52171C8C70}" dt="2021-05-25T20:12:40.247" v="1492" actId="20577"/>
        <pc:sldMkLst>
          <pc:docMk/>
          <pc:sldMk cId="2468191181" sldId="277"/>
        </pc:sldMkLst>
        <pc:spChg chg="mod">
          <ac:chgData name="Virendra Kumar" userId="b0a8125b-5140-4824-854a-4f4b532b4a8c" providerId="ADAL" clId="{BA331496-5D9A-4D12-A5D6-1A52171C8C70}" dt="2021-05-25T20:12:40.247" v="1492" actId="20577"/>
          <ac:spMkLst>
            <pc:docMk/>
            <pc:sldMk cId="2468191181" sldId="277"/>
            <ac:spMk id="7" creationId="{6228B178-F788-4E4D-928E-03D735751AE5}"/>
          </ac:spMkLst>
        </pc:spChg>
        <pc:spChg chg="mod">
          <ac:chgData name="Virendra Kumar" userId="b0a8125b-5140-4824-854a-4f4b532b4a8c" providerId="ADAL" clId="{BA331496-5D9A-4D12-A5D6-1A52171C8C70}" dt="2021-05-25T20:10:49.198" v="1382" actId="20577"/>
          <ac:spMkLst>
            <pc:docMk/>
            <pc:sldMk cId="2468191181" sldId="277"/>
            <ac:spMk id="8" creationId="{D1773566-0AD0-4B90-B5BB-49D75B665E0A}"/>
          </ac:spMkLst>
        </pc:spChg>
        <pc:graphicFrameChg chg="mod">
          <ac:chgData name="Virendra Kumar" userId="b0a8125b-5140-4824-854a-4f4b532b4a8c" providerId="ADAL" clId="{BA331496-5D9A-4D12-A5D6-1A52171C8C70}" dt="2021-05-25T20:11:04.290" v="1387" actId="207"/>
          <ac:graphicFrameMkLst>
            <pc:docMk/>
            <pc:sldMk cId="2468191181" sldId="277"/>
            <ac:graphicFrameMk id="3" creationId="{769E9C4A-FD79-4388-9BD1-8E2054A5192C}"/>
          </ac:graphicFrameMkLst>
        </pc:graphicFrameChg>
      </pc:sldChg>
      <pc:sldChg chg="addSp delSp modSp add mod">
        <pc:chgData name="Virendra Kumar" userId="b0a8125b-5140-4824-854a-4f4b532b4a8c" providerId="ADAL" clId="{BA331496-5D9A-4D12-A5D6-1A52171C8C70}" dt="2021-05-26T01:47:21.519" v="1846" actId="20577"/>
        <pc:sldMkLst>
          <pc:docMk/>
          <pc:sldMk cId="3440055469" sldId="278"/>
        </pc:sldMkLst>
        <pc:spChg chg="add del mod">
          <ac:chgData name="Virendra Kumar" userId="b0a8125b-5140-4824-854a-4f4b532b4a8c" providerId="ADAL" clId="{BA331496-5D9A-4D12-A5D6-1A52171C8C70}" dt="2021-05-26T01:30:32.501" v="1593" actId="478"/>
          <ac:spMkLst>
            <pc:docMk/>
            <pc:sldMk cId="3440055469" sldId="278"/>
            <ac:spMk id="4" creationId="{83B190A7-AA39-4482-8624-DD018E3E6464}"/>
          </ac:spMkLst>
        </pc:spChg>
        <pc:spChg chg="add del mod">
          <ac:chgData name="Virendra Kumar" userId="b0a8125b-5140-4824-854a-4f4b532b4a8c" providerId="ADAL" clId="{BA331496-5D9A-4D12-A5D6-1A52171C8C70}" dt="2021-05-26T01:29:40.358" v="1558"/>
          <ac:spMkLst>
            <pc:docMk/>
            <pc:sldMk cId="3440055469" sldId="278"/>
            <ac:spMk id="5" creationId="{6BBE45AE-80CD-471A-8215-AE2293EE7F30}"/>
          </ac:spMkLst>
        </pc:spChg>
        <pc:spChg chg="mod">
          <ac:chgData name="Virendra Kumar" userId="b0a8125b-5140-4824-854a-4f4b532b4a8c" providerId="ADAL" clId="{BA331496-5D9A-4D12-A5D6-1A52171C8C70}" dt="2021-05-26T01:29:40.358" v="1558"/>
          <ac:spMkLst>
            <pc:docMk/>
            <pc:sldMk cId="3440055469" sldId="278"/>
            <ac:spMk id="6" creationId="{8DF05F63-46D1-4360-8ECE-6E9A2A43BA64}"/>
          </ac:spMkLst>
        </pc:spChg>
        <pc:spChg chg="add del mod">
          <ac:chgData name="Virendra Kumar" userId="b0a8125b-5140-4824-854a-4f4b532b4a8c" providerId="ADAL" clId="{BA331496-5D9A-4D12-A5D6-1A52171C8C70}" dt="2021-05-26T01:30:18.151" v="1592" actId="478"/>
          <ac:spMkLst>
            <pc:docMk/>
            <pc:sldMk cId="3440055469" sldId="278"/>
            <ac:spMk id="7" creationId="{6228B178-F788-4E4D-928E-03D735751AE5}"/>
          </ac:spMkLst>
        </pc:spChg>
        <pc:spChg chg="mod">
          <ac:chgData name="Virendra Kumar" userId="b0a8125b-5140-4824-854a-4f4b532b4a8c" providerId="ADAL" clId="{BA331496-5D9A-4D12-A5D6-1A52171C8C70}" dt="2021-05-26T01:29:40.358" v="1558"/>
          <ac:spMkLst>
            <pc:docMk/>
            <pc:sldMk cId="3440055469" sldId="278"/>
            <ac:spMk id="8" creationId="{D1773566-0AD0-4B90-B5BB-49D75B665E0A}"/>
          </ac:spMkLst>
        </pc:spChg>
        <pc:spChg chg="add del mod">
          <ac:chgData name="Virendra Kumar" userId="b0a8125b-5140-4824-854a-4f4b532b4a8c" providerId="ADAL" clId="{BA331496-5D9A-4D12-A5D6-1A52171C8C70}" dt="2021-05-26T01:29:38.994" v="1556"/>
          <ac:spMkLst>
            <pc:docMk/>
            <pc:sldMk cId="3440055469" sldId="278"/>
            <ac:spMk id="9" creationId="{813232E8-C7D7-4FA8-BC6E-D2465661A911}"/>
          </ac:spMkLst>
        </pc:spChg>
        <pc:spChg chg="add del">
          <ac:chgData name="Virendra Kumar" userId="b0a8125b-5140-4824-854a-4f4b532b4a8c" providerId="ADAL" clId="{BA331496-5D9A-4D12-A5D6-1A52171C8C70}" dt="2021-05-26T01:29:40.358" v="1558"/>
          <ac:spMkLst>
            <pc:docMk/>
            <pc:sldMk cId="3440055469" sldId="278"/>
            <ac:spMk id="10" creationId="{C9965457-FF7F-459A-9468-FDD41FEEC509}"/>
          </ac:spMkLst>
        </pc:spChg>
        <pc:spChg chg="add del mod">
          <ac:chgData name="Virendra Kumar" userId="b0a8125b-5140-4824-854a-4f4b532b4a8c" providerId="ADAL" clId="{BA331496-5D9A-4D12-A5D6-1A52171C8C70}" dt="2021-05-26T01:29:38.994" v="1556"/>
          <ac:spMkLst>
            <pc:docMk/>
            <pc:sldMk cId="3440055469" sldId="278"/>
            <ac:spMk id="11" creationId="{513A7E25-9A70-4562-8340-60DA9624A71C}"/>
          </ac:spMkLst>
        </pc:spChg>
        <pc:spChg chg="add del mod">
          <ac:chgData name="Virendra Kumar" userId="b0a8125b-5140-4824-854a-4f4b532b4a8c" providerId="ADAL" clId="{BA331496-5D9A-4D12-A5D6-1A52171C8C70}" dt="2021-05-26T01:29:38.994" v="1556"/>
          <ac:spMkLst>
            <pc:docMk/>
            <pc:sldMk cId="3440055469" sldId="278"/>
            <ac:spMk id="13" creationId="{EC8D211B-FE3B-4E60-B7AA-52A33615A6D6}"/>
          </ac:spMkLst>
        </pc:spChg>
        <pc:spChg chg="add del mod">
          <ac:chgData name="Virendra Kumar" userId="b0a8125b-5140-4824-854a-4f4b532b4a8c" providerId="ADAL" clId="{BA331496-5D9A-4D12-A5D6-1A52171C8C70}" dt="2021-05-26T01:29:31.169" v="1555"/>
          <ac:spMkLst>
            <pc:docMk/>
            <pc:sldMk cId="3440055469" sldId="278"/>
            <ac:spMk id="14" creationId="{FBEFD2B6-809F-40AF-8784-9A1BB4A100A2}"/>
          </ac:spMkLst>
        </pc:spChg>
        <pc:spChg chg="add del mod">
          <ac:chgData name="Virendra Kumar" userId="b0a8125b-5140-4824-854a-4f4b532b4a8c" providerId="ADAL" clId="{BA331496-5D9A-4D12-A5D6-1A52171C8C70}" dt="2021-05-26T01:29:31.169" v="1555"/>
          <ac:spMkLst>
            <pc:docMk/>
            <pc:sldMk cId="3440055469" sldId="278"/>
            <ac:spMk id="15" creationId="{374251C2-20BC-4ED8-AEA1-F910537020D0}"/>
          </ac:spMkLst>
        </pc:spChg>
        <pc:spChg chg="add del mod">
          <ac:chgData name="Virendra Kumar" userId="b0a8125b-5140-4824-854a-4f4b532b4a8c" providerId="ADAL" clId="{BA331496-5D9A-4D12-A5D6-1A52171C8C70}" dt="2021-05-26T01:29:31.169" v="1555"/>
          <ac:spMkLst>
            <pc:docMk/>
            <pc:sldMk cId="3440055469" sldId="278"/>
            <ac:spMk id="16" creationId="{14D97C30-C5F5-4D37-81C7-04E79A83F8B3}"/>
          </ac:spMkLst>
        </pc:spChg>
        <pc:spChg chg="add del mod">
          <ac:chgData name="Virendra Kumar" userId="b0a8125b-5140-4824-854a-4f4b532b4a8c" providerId="ADAL" clId="{BA331496-5D9A-4D12-A5D6-1A52171C8C70}" dt="2021-05-26T01:29:30.950" v="1554"/>
          <ac:spMkLst>
            <pc:docMk/>
            <pc:sldMk cId="3440055469" sldId="278"/>
            <ac:spMk id="17" creationId="{B2E9C07D-044B-4191-9126-1F5A3A3917E1}"/>
          </ac:spMkLst>
        </pc:spChg>
        <pc:spChg chg="add del mod">
          <ac:chgData name="Virendra Kumar" userId="b0a8125b-5140-4824-854a-4f4b532b4a8c" providerId="ADAL" clId="{BA331496-5D9A-4D12-A5D6-1A52171C8C70}" dt="2021-05-26T01:29:30.950" v="1554"/>
          <ac:spMkLst>
            <pc:docMk/>
            <pc:sldMk cId="3440055469" sldId="278"/>
            <ac:spMk id="18" creationId="{15BB03B5-4097-4C04-8B83-3356D65B54B2}"/>
          </ac:spMkLst>
        </pc:spChg>
        <pc:spChg chg="add del mod">
          <ac:chgData name="Virendra Kumar" userId="b0a8125b-5140-4824-854a-4f4b532b4a8c" providerId="ADAL" clId="{BA331496-5D9A-4D12-A5D6-1A52171C8C70}" dt="2021-05-26T01:29:30.950" v="1554"/>
          <ac:spMkLst>
            <pc:docMk/>
            <pc:sldMk cId="3440055469" sldId="278"/>
            <ac:spMk id="19" creationId="{6538A1FE-0463-4933-AB1D-C686880D6746}"/>
          </ac:spMkLst>
        </pc:spChg>
        <pc:spChg chg="add del mod">
          <ac:chgData name="Virendra Kumar" userId="b0a8125b-5140-4824-854a-4f4b532b4a8c" providerId="ADAL" clId="{BA331496-5D9A-4D12-A5D6-1A52171C8C70}" dt="2021-05-26T01:29:30.753" v="1553"/>
          <ac:spMkLst>
            <pc:docMk/>
            <pc:sldMk cId="3440055469" sldId="278"/>
            <ac:spMk id="20" creationId="{D6D02513-E54C-4A35-9C99-24F0EB8DFA7E}"/>
          </ac:spMkLst>
        </pc:spChg>
        <pc:spChg chg="add del mod">
          <ac:chgData name="Virendra Kumar" userId="b0a8125b-5140-4824-854a-4f4b532b4a8c" providerId="ADAL" clId="{BA331496-5D9A-4D12-A5D6-1A52171C8C70}" dt="2021-05-26T01:29:30.753" v="1553"/>
          <ac:spMkLst>
            <pc:docMk/>
            <pc:sldMk cId="3440055469" sldId="278"/>
            <ac:spMk id="21" creationId="{A63D8B54-62B4-478F-8B37-40666289D258}"/>
          </ac:spMkLst>
        </pc:spChg>
        <pc:spChg chg="add del mod">
          <ac:chgData name="Virendra Kumar" userId="b0a8125b-5140-4824-854a-4f4b532b4a8c" providerId="ADAL" clId="{BA331496-5D9A-4D12-A5D6-1A52171C8C70}" dt="2021-05-26T01:29:30.753" v="1553"/>
          <ac:spMkLst>
            <pc:docMk/>
            <pc:sldMk cId="3440055469" sldId="278"/>
            <ac:spMk id="22" creationId="{B8A3D013-BA39-4366-BEDE-DEBDB0319E9C}"/>
          </ac:spMkLst>
        </pc:spChg>
        <pc:spChg chg="add del mod">
          <ac:chgData name="Virendra Kumar" userId="b0a8125b-5140-4824-854a-4f4b532b4a8c" providerId="ADAL" clId="{BA331496-5D9A-4D12-A5D6-1A52171C8C70}" dt="2021-05-26T01:29:30.537" v="1552"/>
          <ac:spMkLst>
            <pc:docMk/>
            <pc:sldMk cId="3440055469" sldId="278"/>
            <ac:spMk id="23" creationId="{9BA4B91B-D93B-494A-B0D3-D12AD4C64E47}"/>
          </ac:spMkLst>
        </pc:spChg>
        <pc:spChg chg="add del mod">
          <ac:chgData name="Virendra Kumar" userId="b0a8125b-5140-4824-854a-4f4b532b4a8c" providerId="ADAL" clId="{BA331496-5D9A-4D12-A5D6-1A52171C8C70}" dt="2021-05-26T01:29:30.537" v="1552"/>
          <ac:spMkLst>
            <pc:docMk/>
            <pc:sldMk cId="3440055469" sldId="278"/>
            <ac:spMk id="24" creationId="{8F9FE992-854F-4DCD-A02E-971FB6A7475B}"/>
          </ac:spMkLst>
        </pc:spChg>
        <pc:spChg chg="add del mod">
          <ac:chgData name="Virendra Kumar" userId="b0a8125b-5140-4824-854a-4f4b532b4a8c" providerId="ADAL" clId="{BA331496-5D9A-4D12-A5D6-1A52171C8C70}" dt="2021-05-26T01:29:30.537" v="1552"/>
          <ac:spMkLst>
            <pc:docMk/>
            <pc:sldMk cId="3440055469" sldId="278"/>
            <ac:spMk id="25" creationId="{B989FB93-DAB9-417B-AE85-97F0863E0057}"/>
          </ac:spMkLst>
        </pc:spChg>
        <pc:spChg chg="add del mod">
          <ac:chgData name="Virendra Kumar" userId="b0a8125b-5140-4824-854a-4f4b532b4a8c" providerId="ADAL" clId="{BA331496-5D9A-4D12-A5D6-1A52171C8C70}" dt="2021-05-26T01:29:30.342" v="1551"/>
          <ac:spMkLst>
            <pc:docMk/>
            <pc:sldMk cId="3440055469" sldId="278"/>
            <ac:spMk id="26" creationId="{AFDA7D03-6962-438A-AAEF-FF41EFDCD75A}"/>
          </ac:spMkLst>
        </pc:spChg>
        <pc:spChg chg="add del mod">
          <ac:chgData name="Virendra Kumar" userId="b0a8125b-5140-4824-854a-4f4b532b4a8c" providerId="ADAL" clId="{BA331496-5D9A-4D12-A5D6-1A52171C8C70}" dt="2021-05-26T01:29:30.342" v="1551"/>
          <ac:spMkLst>
            <pc:docMk/>
            <pc:sldMk cId="3440055469" sldId="278"/>
            <ac:spMk id="27" creationId="{E87E9A0A-ADA1-4410-89DA-165CBA28110E}"/>
          </ac:spMkLst>
        </pc:spChg>
        <pc:spChg chg="add del mod">
          <ac:chgData name="Virendra Kumar" userId="b0a8125b-5140-4824-854a-4f4b532b4a8c" providerId="ADAL" clId="{BA331496-5D9A-4D12-A5D6-1A52171C8C70}" dt="2021-05-26T01:29:30.342" v="1551"/>
          <ac:spMkLst>
            <pc:docMk/>
            <pc:sldMk cId="3440055469" sldId="278"/>
            <ac:spMk id="28" creationId="{9B1AB363-C9F1-4AC9-A5FD-BA11A8128AAE}"/>
          </ac:spMkLst>
        </pc:spChg>
        <pc:spChg chg="add del mod">
          <ac:chgData name="Virendra Kumar" userId="b0a8125b-5140-4824-854a-4f4b532b4a8c" providerId="ADAL" clId="{BA331496-5D9A-4D12-A5D6-1A52171C8C70}" dt="2021-05-26T01:29:30.132" v="1550"/>
          <ac:spMkLst>
            <pc:docMk/>
            <pc:sldMk cId="3440055469" sldId="278"/>
            <ac:spMk id="29" creationId="{5C22C780-861D-487A-AD90-C22B86AE7955}"/>
          </ac:spMkLst>
        </pc:spChg>
        <pc:spChg chg="add del mod">
          <ac:chgData name="Virendra Kumar" userId="b0a8125b-5140-4824-854a-4f4b532b4a8c" providerId="ADAL" clId="{BA331496-5D9A-4D12-A5D6-1A52171C8C70}" dt="2021-05-26T01:29:30.132" v="1550"/>
          <ac:spMkLst>
            <pc:docMk/>
            <pc:sldMk cId="3440055469" sldId="278"/>
            <ac:spMk id="30" creationId="{3D83B623-6D47-4A8A-8086-315843D3C014}"/>
          </ac:spMkLst>
        </pc:spChg>
        <pc:spChg chg="add del mod">
          <ac:chgData name="Virendra Kumar" userId="b0a8125b-5140-4824-854a-4f4b532b4a8c" providerId="ADAL" clId="{BA331496-5D9A-4D12-A5D6-1A52171C8C70}" dt="2021-05-26T01:29:30.132" v="1550"/>
          <ac:spMkLst>
            <pc:docMk/>
            <pc:sldMk cId="3440055469" sldId="278"/>
            <ac:spMk id="31" creationId="{297637F5-2D9E-44F8-931E-BF970BCEA5EE}"/>
          </ac:spMkLst>
        </pc:spChg>
        <pc:spChg chg="add del mod">
          <ac:chgData name="Virendra Kumar" userId="b0a8125b-5140-4824-854a-4f4b532b4a8c" providerId="ADAL" clId="{BA331496-5D9A-4D12-A5D6-1A52171C8C70}" dt="2021-05-26T01:29:29.931" v="1549"/>
          <ac:spMkLst>
            <pc:docMk/>
            <pc:sldMk cId="3440055469" sldId="278"/>
            <ac:spMk id="32" creationId="{A637FDB0-AE32-47C0-96AB-A107B010A1D2}"/>
          </ac:spMkLst>
        </pc:spChg>
        <pc:spChg chg="add del mod">
          <ac:chgData name="Virendra Kumar" userId="b0a8125b-5140-4824-854a-4f4b532b4a8c" providerId="ADAL" clId="{BA331496-5D9A-4D12-A5D6-1A52171C8C70}" dt="2021-05-26T01:29:29.931" v="1549"/>
          <ac:spMkLst>
            <pc:docMk/>
            <pc:sldMk cId="3440055469" sldId="278"/>
            <ac:spMk id="33" creationId="{45445E3D-72A9-487A-9BE3-C7C42CF5717B}"/>
          </ac:spMkLst>
        </pc:spChg>
        <pc:spChg chg="add del mod">
          <ac:chgData name="Virendra Kumar" userId="b0a8125b-5140-4824-854a-4f4b532b4a8c" providerId="ADAL" clId="{BA331496-5D9A-4D12-A5D6-1A52171C8C70}" dt="2021-05-26T01:29:29.931" v="1549"/>
          <ac:spMkLst>
            <pc:docMk/>
            <pc:sldMk cId="3440055469" sldId="278"/>
            <ac:spMk id="34" creationId="{36F389FB-C417-42EB-B4F6-FC8B92FC96F7}"/>
          </ac:spMkLst>
        </pc:spChg>
        <pc:spChg chg="add del mod">
          <ac:chgData name="Virendra Kumar" userId="b0a8125b-5140-4824-854a-4f4b532b4a8c" providerId="ADAL" clId="{BA331496-5D9A-4D12-A5D6-1A52171C8C70}" dt="2021-05-26T01:29:29.480" v="1548"/>
          <ac:spMkLst>
            <pc:docMk/>
            <pc:sldMk cId="3440055469" sldId="278"/>
            <ac:spMk id="35" creationId="{3FAEAE47-5308-40D0-ADED-7462DE9BD3E1}"/>
          </ac:spMkLst>
        </pc:spChg>
        <pc:spChg chg="add del mod">
          <ac:chgData name="Virendra Kumar" userId="b0a8125b-5140-4824-854a-4f4b532b4a8c" providerId="ADAL" clId="{BA331496-5D9A-4D12-A5D6-1A52171C8C70}" dt="2021-05-26T01:29:29.480" v="1548"/>
          <ac:spMkLst>
            <pc:docMk/>
            <pc:sldMk cId="3440055469" sldId="278"/>
            <ac:spMk id="36" creationId="{E481A337-559A-4499-AFA1-43D3E22B0F3C}"/>
          </ac:spMkLst>
        </pc:spChg>
        <pc:spChg chg="add del mod">
          <ac:chgData name="Virendra Kumar" userId="b0a8125b-5140-4824-854a-4f4b532b4a8c" providerId="ADAL" clId="{BA331496-5D9A-4D12-A5D6-1A52171C8C70}" dt="2021-05-26T01:29:29.480" v="1548"/>
          <ac:spMkLst>
            <pc:docMk/>
            <pc:sldMk cId="3440055469" sldId="278"/>
            <ac:spMk id="37" creationId="{6E7B8DDD-9F9C-4855-9793-80F8D18E4993}"/>
          </ac:spMkLst>
        </pc:spChg>
        <pc:spChg chg="add del mod">
          <ac:chgData name="Virendra Kumar" userId="b0a8125b-5140-4824-854a-4f4b532b4a8c" providerId="ADAL" clId="{BA331496-5D9A-4D12-A5D6-1A52171C8C70}" dt="2021-05-26T01:29:28.893" v="1547"/>
          <ac:spMkLst>
            <pc:docMk/>
            <pc:sldMk cId="3440055469" sldId="278"/>
            <ac:spMk id="38" creationId="{58886B9F-7CAE-41BB-AFE3-A459D6E216B9}"/>
          </ac:spMkLst>
        </pc:spChg>
        <pc:spChg chg="add del mod">
          <ac:chgData name="Virendra Kumar" userId="b0a8125b-5140-4824-854a-4f4b532b4a8c" providerId="ADAL" clId="{BA331496-5D9A-4D12-A5D6-1A52171C8C70}" dt="2021-05-26T01:29:28.893" v="1547"/>
          <ac:spMkLst>
            <pc:docMk/>
            <pc:sldMk cId="3440055469" sldId="278"/>
            <ac:spMk id="39" creationId="{F2F3EA8C-8353-4443-AB4E-A6831CA66E1F}"/>
          </ac:spMkLst>
        </pc:spChg>
        <pc:spChg chg="add del mod">
          <ac:chgData name="Virendra Kumar" userId="b0a8125b-5140-4824-854a-4f4b532b4a8c" providerId="ADAL" clId="{BA331496-5D9A-4D12-A5D6-1A52171C8C70}" dt="2021-05-26T01:29:28.893" v="1547"/>
          <ac:spMkLst>
            <pc:docMk/>
            <pc:sldMk cId="3440055469" sldId="278"/>
            <ac:spMk id="40" creationId="{F4E268C4-56D9-4C9A-96C5-4E84B8098F87}"/>
          </ac:spMkLst>
        </pc:spChg>
        <pc:spChg chg="add del mod">
          <ac:chgData name="Virendra Kumar" userId="b0a8125b-5140-4824-854a-4f4b532b4a8c" providerId="ADAL" clId="{BA331496-5D9A-4D12-A5D6-1A52171C8C70}" dt="2021-05-26T01:29:28.298" v="1546"/>
          <ac:spMkLst>
            <pc:docMk/>
            <pc:sldMk cId="3440055469" sldId="278"/>
            <ac:spMk id="41" creationId="{117DF52C-307B-45D5-9E46-8E1850E84FAA}"/>
          </ac:spMkLst>
        </pc:spChg>
        <pc:spChg chg="add del mod">
          <ac:chgData name="Virendra Kumar" userId="b0a8125b-5140-4824-854a-4f4b532b4a8c" providerId="ADAL" clId="{BA331496-5D9A-4D12-A5D6-1A52171C8C70}" dt="2021-05-26T01:29:28.298" v="1546"/>
          <ac:spMkLst>
            <pc:docMk/>
            <pc:sldMk cId="3440055469" sldId="278"/>
            <ac:spMk id="42" creationId="{2FBB6F45-E448-48DC-9AA0-E6C450C3F42D}"/>
          </ac:spMkLst>
        </pc:spChg>
        <pc:spChg chg="add del mod">
          <ac:chgData name="Virendra Kumar" userId="b0a8125b-5140-4824-854a-4f4b532b4a8c" providerId="ADAL" clId="{BA331496-5D9A-4D12-A5D6-1A52171C8C70}" dt="2021-05-26T01:29:28.298" v="1546"/>
          <ac:spMkLst>
            <pc:docMk/>
            <pc:sldMk cId="3440055469" sldId="278"/>
            <ac:spMk id="43" creationId="{FDE00C5E-EE0C-4E8C-97CB-252700D9D731}"/>
          </ac:spMkLst>
        </pc:spChg>
        <pc:spChg chg="add del mod">
          <ac:chgData name="Virendra Kumar" userId="b0a8125b-5140-4824-854a-4f4b532b4a8c" providerId="ADAL" clId="{BA331496-5D9A-4D12-A5D6-1A52171C8C70}" dt="2021-05-26T01:29:27.625" v="1545"/>
          <ac:spMkLst>
            <pc:docMk/>
            <pc:sldMk cId="3440055469" sldId="278"/>
            <ac:spMk id="44" creationId="{99D39254-607B-42A5-98D9-1BD06634AE8F}"/>
          </ac:spMkLst>
        </pc:spChg>
        <pc:spChg chg="add del mod">
          <ac:chgData name="Virendra Kumar" userId="b0a8125b-5140-4824-854a-4f4b532b4a8c" providerId="ADAL" clId="{BA331496-5D9A-4D12-A5D6-1A52171C8C70}" dt="2021-05-26T01:29:27.625" v="1545"/>
          <ac:spMkLst>
            <pc:docMk/>
            <pc:sldMk cId="3440055469" sldId="278"/>
            <ac:spMk id="45" creationId="{1C89D1B3-E1B7-420F-BC43-4615C52149E5}"/>
          </ac:spMkLst>
        </pc:spChg>
        <pc:spChg chg="add del mod">
          <ac:chgData name="Virendra Kumar" userId="b0a8125b-5140-4824-854a-4f4b532b4a8c" providerId="ADAL" clId="{BA331496-5D9A-4D12-A5D6-1A52171C8C70}" dt="2021-05-26T01:29:27.625" v="1545"/>
          <ac:spMkLst>
            <pc:docMk/>
            <pc:sldMk cId="3440055469" sldId="278"/>
            <ac:spMk id="46" creationId="{F27CB740-939E-44D4-88FB-1832B0741537}"/>
          </ac:spMkLst>
        </pc:spChg>
        <pc:spChg chg="add mod">
          <ac:chgData name="Virendra Kumar" userId="b0a8125b-5140-4824-854a-4f4b532b4a8c" providerId="ADAL" clId="{BA331496-5D9A-4D12-A5D6-1A52171C8C70}" dt="2021-05-26T01:47:21.519" v="1846" actId="20577"/>
          <ac:spMkLst>
            <pc:docMk/>
            <pc:sldMk cId="3440055469" sldId="278"/>
            <ac:spMk id="47" creationId="{21A47475-07BF-470E-9D2F-A946AE9883AA}"/>
          </ac:spMkLst>
        </pc:spChg>
        <pc:graphicFrameChg chg="del">
          <ac:chgData name="Virendra Kumar" userId="b0a8125b-5140-4824-854a-4f4b532b4a8c" providerId="ADAL" clId="{BA331496-5D9A-4D12-A5D6-1A52171C8C70}" dt="2021-05-26T01:28:21.846" v="1525" actId="478"/>
          <ac:graphicFrameMkLst>
            <pc:docMk/>
            <pc:sldMk cId="3440055469" sldId="278"/>
            <ac:graphicFrameMk id="3" creationId="{769E9C4A-FD79-4388-9BD1-8E2054A5192C}"/>
          </ac:graphicFrameMkLst>
        </pc:graphicFrameChg>
        <pc:picChg chg="mod">
          <ac:chgData name="Virendra Kumar" userId="b0a8125b-5140-4824-854a-4f4b532b4a8c" providerId="ADAL" clId="{BA331496-5D9A-4D12-A5D6-1A52171C8C70}" dt="2021-05-26T01:29:40.358" v="1558"/>
          <ac:picMkLst>
            <pc:docMk/>
            <pc:sldMk cId="3440055469" sldId="278"/>
            <ac:picMk id="12" creationId="{7771CD21-FC81-482D-B195-F85A53AFF64C}"/>
          </ac:picMkLst>
        </pc:picChg>
      </pc:sldChg>
      <pc:sldChg chg="add del">
        <pc:chgData name="Virendra Kumar" userId="b0a8125b-5140-4824-854a-4f4b532b4a8c" providerId="ADAL" clId="{BA331496-5D9A-4D12-A5D6-1A52171C8C70}" dt="2021-05-26T01:30:59.071" v="1597" actId="47"/>
        <pc:sldMkLst>
          <pc:docMk/>
          <pc:sldMk cId="3459638994" sldId="279"/>
        </pc:sldMkLst>
      </pc:sldChg>
      <pc:sldChg chg="add del">
        <pc:chgData name="Virendra Kumar" userId="b0a8125b-5140-4824-854a-4f4b532b4a8c" providerId="ADAL" clId="{BA331496-5D9A-4D12-A5D6-1A52171C8C70}" dt="2021-05-26T01:30:37.776" v="1595"/>
        <pc:sldMkLst>
          <pc:docMk/>
          <pc:sldMk cId="198074661" sldId="28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E5607B-E130-4CE6-A5FD-BE59EED3FC91}"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en-US"/>
        </a:p>
      </dgm:t>
    </dgm:pt>
    <dgm:pt modelId="{4D81827E-F0F4-49A4-8D95-ECE111A19CEF}">
      <dgm:prSet phldrT="[Text]"/>
      <dgm:spPr/>
      <dgm:t>
        <a:bodyPr/>
        <a:lstStyle/>
        <a:p>
          <a:r>
            <a:rPr lang="en-US" dirty="0"/>
            <a:t>MEC Security</a:t>
          </a:r>
        </a:p>
      </dgm:t>
    </dgm:pt>
    <dgm:pt modelId="{C01C97A2-BD7F-4248-86D3-F2BE485729A3}" type="parTrans" cxnId="{661F9D08-BCB5-4703-8A9F-7DFD0577BB27}">
      <dgm:prSet/>
      <dgm:spPr/>
      <dgm:t>
        <a:bodyPr/>
        <a:lstStyle/>
        <a:p>
          <a:endParaRPr lang="en-US"/>
        </a:p>
      </dgm:t>
    </dgm:pt>
    <dgm:pt modelId="{E9C1E17C-BCA1-48CD-9475-910260754084}" type="sibTrans" cxnId="{661F9D08-BCB5-4703-8A9F-7DFD0577BB27}">
      <dgm:prSet/>
      <dgm:spPr/>
      <dgm:t>
        <a:bodyPr/>
        <a:lstStyle/>
        <a:p>
          <a:endParaRPr lang="en-US"/>
        </a:p>
      </dgm:t>
    </dgm:pt>
    <dgm:pt modelId="{D56DDBD9-610E-4D6E-81F2-39188BDD9BC3}">
      <dgm:prSet phldrT="[Text]"/>
      <dgm:spPr/>
      <dgm:t>
        <a:bodyPr/>
        <a:lstStyle/>
        <a:p>
          <a:r>
            <a:rPr lang="en-US" dirty="0"/>
            <a:t>Identify</a:t>
          </a:r>
        </a:p>
      </dgm:t>
    </dgm:pt>
    <dgm:pt modelId="{60485D14-3084-4938-A680-6683E5DF2965}" type="parTrans" cxnId="{FFDC24F2-FE51-46D9-970E-77CC433FD876}">
      <dgm:prSet/>
      <dgm:spPr/>
      <dgm:t>
        <a:bodyPr/>
        <a:lstStyle/>
        <a:p>
          <a:endParaRPr lang="en-US"/>
        </a:p>
      </dgm:t>
    </dgm:pt>
    <dgm:pt modelId="{AC3DC1AB-A753-48A4-91DB-9DEC4A7EB1C8}" type="sibTrans" cxnId="{FFDC24F2-FE51-46D9-970E-77CC433FD876}">
      <dgm:prSet/>
      <dgm:spPr/>
      <dgm:t>
        <a:bodyPr/>
        <a:lstStyle/>
        <a:p>
          <a:endParaRPr lang="en-US"/>
        </a:p>
      </dgm:t>
    </dgm:pt>
    <dgm:pt modelId="{B05CCCEB-9795-43FD-A064-60D2603BE598}">
      <dgm:prSet phldrT="[Text]"/>
      <dgm:spPr/>
      <dgm:t>
        <a:bodyPr/>
        <a:lstStyle/>
        <a:p>
          <a:r>
            <a:rPr lang="en-US" dirty="0"/>
            <a:t>Protect</a:t>
          </a:r>
        </a:p>
      </dgm:t>
    </dgm:pt>
    <dgm:pt modelId="{F7A8A65D-45BE-49D4-BCB0-8944651CCA75}" type="parTrans" cxnId="{DD90A26E-A454-4D32-8769-E99D1C49183D}">
      <dgm:prSet/>
      <dgm:spPr/>
      <dgm:t>
        <a:bodyPr/>
        <a:lstStyle/>
        <a:p>
          <a:endParaRPr lang="en-US"/>
        </a:p>
      </dgm:t>
    </dgm:pt>
    <dgm:pt modelId="{0A9D999F-4C57-40AD-B334-2C003D34B133}" type="sibTrans" cxnId="{DD90A26E-A454-4D32-8769-E99D1C49183D}">
      <dgm:prSet/>
      <dgm:spPr/>
      <dgm:t>
        <a:bodyPr/>
        <a:lstStyle/>
        <a:p>
          <a:endParaRPr lang="en-US"/>
        </a:p>
      </dgm:t>
    </dgm:pt>
    <dgm:pt modelId="{60066C31-2739-4D26-8C86-78F205A2EEAD}">
      <dgm:prSet phldrT="[Text]"/>
      <dgm:spPr/>
      <dgm:t>
        <a:bodyPr/>
        <a:lstStyle/>
        <a:p>
          <a:r>
            <a:rPr lang="en-US" dirty="0"/>
            <a:t>Detect</a:t>
          </a:r>
        </a:p>
      </dgm:t>
    </dgm:pt>
    <dgm:pt modelId="{0D58EFE1-616D-4E9A-B10F-D1E673157C9F}" type="parTrans" cxnId="{D16309B3-DAE4-4D6C-9F77-75DEF7E1F1B4}">
      <dgm:prSet/>
      <dgm:spPr/>
      <dgm:t>
        <a:bodyPr/>
        <a:lstStyle/>
        <a:p>
          <a:endParaRPr lang="en-US"/>
        </a:p>
      </dgm:t>
    </dgm:pt>
    <dgm:pt modelId="{DAFC6B55-BE41-4C50-8632-5608B4A17A8B}" type="sibTrans" cxnId="{D16309B3-DAE4-4D6C-9F77-75DEF7E1F1B4}">
      <dgm:prSet/>
      <dgm:spPr/>
      <dgm:t>
        <a:bodyPr/>
        <a:lstStyle/>
        <a:p>
          <a:endParaRPr lang="en-US"/>
        </a:p>
      </dgm:t>
    </dgm:pt>
    <dgm:pt modelId="{8388C20F-2A2A-44A9-8F63-68BD4785F16B}">
      <dgm:prSet phldrT="[Text]"/>
      <dgm:spPr/>
      <dgm:t>
        <a:bodyPr/>
        <a:lstStyle/>
        <a:p>
          <a:r>
            <a:rPr lang="en-US" dirty="0"/>
            <a:t>Respond</a:t>
          </a:r>
        </a:p>
      </dgm:t>
    </dgm:pt>
    <dgm:pt modelId="{2197BA4C-774F-43DD-A8DF-8355C07120E0}" type="parTrans" cxnId="{6AC1F34D-E22F-4AA6-AD9C-D2B788F9D448}">
      <dgm:prSet/>
      <dgm:spPr/>
      <dgm:t>
        <a:bodyPr/>
        <a:lstStyle/>
        <a:p>
          <a:endParaRPr lang="en-US"/>
        </a:p>
      </dgm:t>
    </dgm:pt>
    <dgm:pt modelId="{DCD4538B-ED38-4FA3-BD40-73331CF5241B}" type="sibTrans" cxnId="{6AC1F34D-E22F-4AA6-AD9C-D2B788F9D448}">
      <dgm:prSet/>
      <dgm:spPr/>
      <dgm:t>
        <a:bodyPr/>
        <a:lstStyle/>
        <a:p>
          <a:endParaRPr lang="en-US"/>
        </a:p>
      </dgm:t>
    </dgm:pt>
    <dgm:pt modelId="{7EBA1332-EB49-4F5D-AD61-ED6C03EDE711}">
      <dgm:prSet phldrT="[Text]"/>
      <dgm:spPr/>
      <dgm:t>
        <a:bodyPr/>
        <a:lstStyle/>
        <a:p>
          <a:r>
            <a:rPr lang="en-US" dirty="0"/>
            <a:t>Recover</a:t>
          </a:r>
        </a:p>
      </dgm:t>
    </dgm:pt>
    <dgm:pt modelId="{5AE53851-BCD8-4F9C-BC75-B7712AD6A20F}" type="parTrans" cxnId="{42DD5C4B-B0C5-4897-AE75-67D8C30D8B0B}">
      <dgm:prSet/>
      <dgm:spPr/>
      <dgm:t>
        <a:bodyPr/>
        <a:lstStyle/>
        <a:p>
          <a:endParaRPr lang="en-US"/>
        </a:p>
      </dgm:t>
    </dgm:pt>
    <dgm:pt modelId="{C34A7329-EA31-447C-97CA-60928AF0448C}" type="sibTrans" cxnId="{42DD5C4B-B0C5-4897-AE75-67D8C30D8B0B}">
      <dgm:prSet/>
      <dgm:spPr/>
      <dgm:t>
        <a:bodyPr/>
        <a:lstStyle/>
        <a:p>
          <a:endParaRPr lang="en-US"/>
        </a:p>
      </dgm:t>
    </dgm:pt>
    <dgm:pt modelId="{D225DC65-0ACB-4D30-AF88-7D756BE96448}">
      <dgm:prSet phldrT="[Text]"/>
      <dgm:spPr/>
      <dgm:t>
        <a:bodyPr/>
        <a:lstStyle/>
        <a:p>
          <a:r>
            <a:rPr lang="en-US" dirty="0"/>
            <a:t>Privacy</a:t>
          </a:r>
        </a:p>
      </dgm:t>
    </dgm:pt>
    <dgm:pt modelId="{31CB8939-9036-4C1B-8842-D9B4C8057FD0}" type="parTrans" cxnId="{64C3FCDC-A68E-4619-93EF-9253CF716950}">
      <dgm:prSet/>
      <dgm:spPr/>
      <dgm:t>
        <a:bodyPr/>
        <a:lstStyle/>
        <a:p>
          <a:endParaRPr lang="en-US"/>
        </a:p>
      </dgm:t>
    </dgm:pt>
    <dgm:pt modelId="{58DDD3D8-F504-4AC1-96D3-E964E10766B3}" type="sibTrans" cxnId="{64C3FCDC-A68E-4619-93EF-9253CF716950}">
      <dgm:prSet/>
      <dgm:spPr/>
      <dgm:t>
        <a:bodyPr/>
        <a:lstStyle/>
        <a:p>
          <a:endParaRPr lang="en-US"/>
        </a:p>
      </dgm:t>
    </dgm:pt>
    <dgm:pt modelId="{C4538A5A-6CF2-4142-8C19-ED4715180F5F}" type="pres">
      <dgm:prSet presAssocID="{B0E5607B-E130-4CE6-A5FD-BE59EED3FC91}" presName="Name0" presStyleCnt="0">
        <dgm:presLayoutVars>
          <dgm:chMax val="1"/>
          <dgm:chPref val="1"/>
          <dgm:dir/>
          <dgm:animOne val="branch"/>
          <dgm:animLvl val="lvl"/>
        </dgm:presLayoutVars>
      </dgm:prSet>
      <dgm:spPr/>
    </dgm:pt>
    <dgm:pt modelId="{0A680FBE-C426-4358-9C52-0F29CDACC86A}" type="pres">
      <dgm:prSet presAssocID="{4D81827E-F0F4-49A4-8D95-ECE111A19CEF}" presName="Parent" presStyleLbl="node0" presStyleIdx="0" presStyleCnt="1">
        <dgm:presLayoutVars>
          <dgm:chMax val="6"/>
          <dgm:chPref val="6"/>
        </dgm:presLayoutVars>
      </dgm:prSet>
      <dgm:spPr/>
    </dgm:pt>
    <dgm:pt modelId="{8CF6FC12-2404-42FB-9706-2686FEBBB4B5}" type="pres">
      <dgm:prSet presAssocID="{D56DDBD9-610E-4D6E-81F2-39188BDD9BC3}" presName="Accent1" presStyleCnt="0"/>
      <dgm:spPr/>
    </dgm:pt>
    <dgm:pt modelId="{801A3E64-F06F-40DD-8211-C28D2D4EF002}" type="pres">
      <dgm:prSet presAssocID="{D56DDBD9-610E-4D6E-81F2-39188BDD9BC3}" presName="Accent" presStyleLbl="bgShp" presStyleIdx="0" presStyleCnt="6"/>
      <dgm:spPr/>
    </dgm:pt>
    <dgm:pt modelId="{4E995C2F-2334-437E-84D0-E615C18D0EE1}" type="pres">
      <dgm:prSet presAssocID="{D56DDBD9-610E-4D6E-81F2-39188BDD9BC3}" presName="Child1" presStyleLbl="node1" presStyleIdx="0" presStyleCnt="6">
        <dgm:presLayoutVars>
          <dgm:chMax val="0"/>
          <dgm:chPref val="0"/>
          <dgm:bulletEnabled val="1"/>
        </dgm:presLayoutVars>
      </dgm:prSet>
      <dgm:spPr/>
    </dgm:pt>
    <dgm:pt modelId="{60A50B0B-DA6C-4F99-90B0-99D8D2BECD8E}" type="pres">
      <dgm:prSet presAssocID="{B05CCCEB-9795-43FD-A064-60D2603BE598}" presName="Accent2" presStyleCnt="0"/>
      <dgm:spPr/>
    </dgm:pt>
    <dgm:pt modelId="{DC5282DB-2C30-4AA4-8714-31B8C7A45856}" type="pres">
      <dgm:prSet presAssocID="{B05CCCEB-9795-43FD-A064-60D2603BE598}" presName="Accent" presStyleLbl="bgShp" presStyleIdx="1" presStyleCnt="6"/>
      <dgm:spPr/>
    </dgm:pt>
    <dgm:pt modelId="{A45033C7-B0FC-45E3-9BF4-907955966F84}" type="pres">
      <dgm:prSet presAssocID="{B05CCCEB-9795-43FD-A064-60D2603BE598}" presName="Child2" presStyleLbl="node1" presStyleIdx="1" presStyleCnt="6">
        <dgm:presLayoutVars>
          <dgm:chMax val="0"/>
          <dgm:chPref val="0"/>
          <dgm:bulletEnabled val="1"/>
        </dgm:presLayoutVars>
      </dgm:prSet>
      <dgm:spPr/>
    </dgm:pt>
    <dgm:pt modelId="{21646549-233F-4716-9855-0AFD0FDCDFBC}" type="pres">
      <dgm:prSet presAssocID="{60066C31-2739-4D26-8C86-78F205A2EEAD}" presName="Accent3" presStyleCnt="0"/>
      <dgm:spPr/>
    </dgm:pt>
    <dgm:pt modelId="{A36EF314-CF04-4F6B-AD28-F57ADFDF19A9}" type="pres">
      <dgm:prSet presAssocID="{60066C31-2739-4D26-8C86-78F205A2EEAD}" presName="Accent" presStyleLbl="bgShp" presStyleIdx="2" presStyleCnt="6"/>
      <dgm:spPr/>
    </dgm:pt>
    <dgm:pt modelId="{26C77190-EF1F-4074-9F30-E7882EF87896}" type="pres">
      <dgm:prSet presAssocID="{60066C31-2739-4D26-8C86-78F205A2EEAD}" presName="Child3" presStyleLbl="node1" presStyleIdx="2" presStyleCnt="6">
        <dgm:presLayoutVars>
          <dgm:chMax val="0"/>
          <dgm:chPref val="0"/>
          <dgm:bulletEnabled val="1"/>
        </dgm:presLayoutVars>
      </dgm:prSet>
      <dgm:spPr/>
    </dgm:pt>
    <dgm:pt modelId="{1E6DEB39-FC55-40DC-ABFD-CAEB41C57248}" type="pres">
      <dgm:prSet presAssocID="{8388C20F-2A2A-44A9-8F63-68BD4785F16B}" presName="Accent4" presStyleCnt="0"/>
      <dgm:spPr/>
    </dgm:pt>
    <dgm:pt modelId="{F34FC003-A922-4EB5-90A7-72505B0E5FCC}" type="pres">
      <dgm:prSet presAssocID="{8388C20F-2A2A-44A9-8F63-68BD4785F16B}" presName="Accent" presStyleLbl="bgShp" presStyleIdx="3" presStyleCnt="6"/>
      <dgm:spPr/>
    </dgm:pt>
    <dgm:pt modelId="{3519D684-9869-4B02-A59F-DAFAB8C34716}" type="pres">
      <dgm:prSet presAssocID="{8388C20F-2A2A-44A9-8F63-68BD4785F16B}" presName="Child4" presStyleLbl="node1" presStyleIdx="3" presStyleCnt="6">
        <dgm:presLayoutVars>
          <dgm:chMax val="0"/>
          <dgm:chPref val="0"/>
          <dgm:bulletEnabled val="1"/>
        </dgm:presLayoutVars>
      </dgm:prSet>
      <dgm:spPr/>
    </dgm:pt>
    <dgm:pt modelId="{806B28CE-E592-4B89-9EC9-2F7D82CEC6B3}" type="pres">
      <dgm:prSet presAssocID="{7EBA1332-EB49-4F5D-AD61-ED6C03EDE711}" presName="Accent5" presStyleCnt="0"/>
      <dgm:spPr/>
    </dgm:pt>
    <dgm:pt modelId="{EFD0DB05-5D4E-40FC-9465-A10A07C9C2D5}" type="pres">
      <dgm:prSet presAssocID="{7EBA1332-EB49-4F5D-AD61-ED6C03EDE711}" presName="Accent" presStyleLbl="bgShp" presStyleIdx="4" presStyleCnt="6"/>
      <dgm:spPr/>
    </dgm:pt>
    <dgm:pt modelId="{BEA376A8-EE77-4F33-ADC5-7B4737350728}" type="pres">
      <dgm:prSet presAssocID="{7EBA1332-EB49-4F5D-AD61-ED6C03EDE711}" presName="Child5" presStyleLbl="node1" presStyleIdx="4" presStyleCnt="6">
        <dgm:presLayoutVars>
          <dgm:chMax val="0"/>
          <dgm:chPref val="0"/>
          <dgm:bulletEnabled val="1"/>
        </dgm:presLayoutVars>
      </dgm:prSet>
      <dgm:spPr/>
    </dgm:pt>
    <dgm:pt modelId="{D5D23151-5ADE-4F0B-BA1E-F97035201EEE}" type="pres">
      <dgm:prSet presAssocID="{D225DC65-0ACB-4D30-AF88-7D756BE96448}" presName="Accent6" presStyleCnt="0"/>
      <dgm:spPr/>
    </dgm:pt>
    <dgm:pt modelId="{770044BA-59FD-4B4B-A9F1-C48E3911D9E8}" type="pres">
      <dgm:prSet presAssocID="{D225DC65-0ACB-4D30-AF88-7D756BE96448}" presName="Accent" presStyleLbl="bgShp" presStyleIdx="5" presStyleCnt="6"/>
      <dgm:spPr/>
    </dgm:pt>
    <dgm:pt modelId="{1D3E9BCA-AB27-4DE1-AAF0-AF5E62B47789}" type="pres">
      <dgm:prSet presAssocID="{D225DC65-0ACB-4D30-AF88-7D756BE96448}" presName="Child6" presStyleLbl="node1" presStyleIdx="5" presStyleCnt="6">
        <dgm:presLayoutVars>
          <dgm:chMax val="0"/>
          <dgm:chPref val="0"/>
          <dgm:bulletEnabled val="1"/>
        </dgm:presLayoutVars>
      </dgm:prSet>
      <dgm:spPr/>
    </dgm:pt>
  </dgm:ptLst>
  <dgm:cxnLst>
    <dgm:cxn modelId="{661F9D08-BCB5-4703-8A9F-7DFD0577BB27}" srcId="{B0E5607B-E130-4CE6-A5FD-BE59EED3FC91}" destId="{4D81827E-F0F4-49A4-8D95-ECE111A19CEF}" srcOrd="0" destOrd="0" parTransId="{C01C97A2-BD7F-4248-86D3-F2BE485729A3}" sibTransId="{E9C1E17C-BCA1-48CD-9475-910260754084}"/>
    <dgm:cxn modelId="{376DE41C-C8C0-40C5-8D76-C7884ECD5F66}" type="presOf" srcId="{B05CCCEB-9795-43FD-A064-60D2603BE598}" destId="{A45033C7-B0FC-45E3-9BF4-907955966F84}" srcOrd="0" destOrd="0" presId="urn:microsoft.com/office/officeart/2011/layout/HexagonRadial"/>
    <dgm:cxn modelId="{4D3A6B1D-6D21-425F-9638-3B532D76F104}" type="presOf" srcId="{B0E5607B-E130-4CE6-A5FD-BE59EED3FC91}" destId="{C4538A5A-6CF2-4142-8C19-ED4715180F5F}" srcOrd="0" destOrd="0" presId="urn:microsoft.com/office/officeart/2011/layout/HexagonRadial"/>
    <dgm:cxn modelId="{42DD5C4B-B0C5-4897-AE75-67D8C30D8B0B}" srcId="{4D81827E-F0F4-49A4-8D95-ECE111A19CEF}" destId="{7EBA1332-EB49-4F5D-AD61-ED6C03EDE711}" srcOrd="4" destOrd="0" parTransId="{5AE53851-BCD8-4F9C-BC75-B7712AD6A20F}" sibTransId="{C34A7329-EA31-447C-97CA-60928AF0448C}"/>
    <dgm:cxn modelId="{0E742E4C-234A-4959-9F04-585EE603B5CB}" type="presOf" srcId="{8388C20F-2A2A-44A9-8F63-68BD4785F16B}" destId="{3519D684-9869-4B02-A59F-DAFAB8C34716}" srcOrd="0" destOrd="0" presId="urn:microsoft.com/office/officeart/2011/layout/HexagonRadial"/>
    <dgm:cxn modelId="{6AC1F34D-E22F-4AA6-AD9C-D2B788F9D448}" srcId="{4D81827E-F0F4-49A4-8D95-ECE111A19CEF}" destId="{8388C20F-2A2A-44A9-8F63-68BD4785F16B}" srcOrd="3" destOrd="0" parTransId="{2197BA4C-774F-43DD-A8DF-8355C07120E0}" sibTransId="{DCD4538B-ED38-4FA3-BD40-73331CF5241B}"/>
    <dgm:cxn modelId="{DD90A26E-A454-4D32-8769-E99D1C49183D}" srcId="{4D81827E-F0F4-49A4-8D95-ECE111A19CEF}" destId="{B05CCCEB-9795-43FD-A064-60D2603BE598}" srcOrd="1" destOrd="0" parTransId="{F7A8A65D-45BE-49D4-BCB0-8944651CCA75}" sibTransId="{0A9D999F-4C57-40AD-B334-2C003D34B133}"/>
    <dgm:cxn modelId="{0F52A46F-DF8B-4E5C-A974-5A3B1F3232E4}" type="presOf" srcId="{D56DDBD9-610E-4D6E-81F2-39188BDD9BC3}" destId="{4E995C2F-2334-437E-84D0-E615C18D0EE1}" srcOrd="0" destOrd="0" presId="urn:microsoft.com/office/officeart/2011/layout/HexagonRadial"/>
    <dgm:cxn modelId="{FD5A0E74-E5EB-4693-9D35-3467475D6F62}" type="presOf" srcId="{60066C31-2739-4D26-8C86-78F205A2EEAD}" destId="{26C77190-EF1F-4074-9F30-E7882EF87896}" srcOrd="0" destOrd="0" presId="urn:microsoft.com/office/officeart/2011/layout/HexagonRadial"/>
    <dgm:cxn modelId="{E27B0FAB-E122-43C7-A9E2-E05675DD2088}" type="presOf" srcId="{4D81827E-F0F4-49A4-8D95-ECE111A19CEF}" destId="{0A680FBE-C426-4358-9C52-0F29CDACC86A}" srcOrd="0" destOrd="0" presId="urn:microsoft.com/office/officeart/2011/layout/HexagonRadial"/>
    <dgm:cxn modelId="{D16309B3-DAE4-4D6C-9F77-75DEF7E1F1B4}" srcId="{4D81827E-F0F4-49A4-8D95-ECE111A19CEF}" destId="{60066C31-2739-4D26-8C86-78F205A2EEAD}" srcOrd="2" destOrd="0" parTransId="{0D58EFE1-616D-4E9A-B10F-D1E673157C9F}" sibTransId="{DAFC6B55-BE41-4C50-8632-5608B4A17A8B}"/>
    <dgm:cxn modelId="{9F3877B7-C32E-45E7-9DEA-304703A2E6DC}" type="presOf" srcId="{D225DC65-0ACB-4D30-AF88-7D756BE96448}" destId="{1D3E9BCA-AB27-4DE1-AAF0-AF5E62B47789}" srcOrd="0" destOrd="0" presId="urn:microsoft.com/office/officeart/2011/layout/HexagonRadial"/>
    <dgm:cxn modelId="{64C3FCDC-A68E-4619-93EF-9253CF716950}" srcId="{4D81827E-F0F4-49A4-8D95-ECE111A19CEF}" destId="{D225DC65-0ACB-4D30-AF88-7D756BE96448}" srcOrd="5" destOrd="0" parTransId="{31CB8939-9036-4C1B-8842-D9B4C8057FD0}" sibTransId="{58DDD3D8-F504-4AC1-96D3-E964E10766B3}"/>
    <dgm:cxn modelId="{FFDC24F2-FE51-46D9-970E-77CC433FD876}" srcId="{4D81827E-F0F4-49A4-8D95-ECE111A19CEF}" destId="{D56DDBD9-610E-4D6E-81F2-39188BDD9BC3}" srcOrd="0" destOrd="0" parTransId="{60485D14-3084-4938-A680-6683E5DF2965}" sibTransId="{AC3DC1AB-A753-48A4-91DB-9DEC4A7EB1C8}"/>
    <dgm:cxn modelId="{89F1DAF9-9DE1-44F1-B1A6-14050C526BE3}" type="presOf" srcId="{7EBA1332-EB49-4F5D-AD61-ED6C03EDE711}" destId="{BEA376A8-EE77-4F33-ADC5-7B4737350728}" srcOrd="0" destOrd="0" presId="urn:microsoft.com/office/officeart/2011/layout/HexagonRadial"/>
    <dgm:cxn modelId="{94005D92-617B-4F11-9764-C5EB85FB329F}" type="presParOf" srcId="{C4538A5A-6CF2-4142-8C19-ED4715180F5F}" destId="{0A680FBE-C426-4358-9C52-0F29CDACC86A}" srcOrd="0" destOrd="0" presId="urn:microsoft.com/office/officeart/2011/layout/HexagonRadial"/>
    <dgm:cxn modelId="{475957B6-A408-4178-8856-FE83364ED58A}" type="presParOf" srcId="{C4538A5A-6CF2-4142-8C19-ED4715180F5F}" destId="{8CF6FC12-2404-42FB-9706-2686FEBBB4B5}" srcOrd="1" destOrd="0" presId="urn:microsoft.com/office/officeart/2011/layout/HexagonRadial"/>
    <dgm:cxn modelId="{9A2BE670-082F-4685-B38A-61EDFB48F964}" type="presParOf" srcId="{8CF6FC12-2404-42FB-9706-2686FEBBB4B5}" destId="{801A3E64-F06F-40DD-8211-C28D2D4EF002}" srcOrd="0" destOrd="0" presId="urn:microsoft.com/office/officeart/2011/layout/HexagonRadial"/>
    <dgm:cxn modelId="{C078E93A-7988-408C-9285-D7FC94748C5C}" type="presParOf" srcId="{C4538A5A-6CF2-4142-8C19-ED4715180F5F}" destId="{4E995C2F-2334-437E-84D0-E615C18D0EE1}" srcOrd="2" destOrd="0" presId="urn:microsoft.com/office/officeart/2011/layout/HexagonRadial"/>
    <dgm:cxn modelId="{511D9749-A3AA-4086-962A-47A437BC4999}" type="presParOf" srcId="{C4538A5A-6CF2-4142-8C19-ED4715180F5F}" destId="{60A50B0B-DA6C-4F99-90B0-99D8D2BECD8E}" srcOrd="3" destOrd="0" presId="urn:microsoft.com/office/officeart/2011/layout/HexagonRadial"/>
    <dgm:cxn modelId="{8588AF62-2041-4025-B0DD-7FE47B6F4B76}" type="presParOf" srcId="{60A50B0B-DA6C-4F99-90B0-99D8D2BECD8E}" destId="{DC5282DB-2C30-4AA4-8714-31B8C7A45856}" srcOrd="0" destOrd="0" presId="urn:microsoft.com/office/officeart/2011/layout/HexagonRadial"/>
    <dgm:cxn modelId="{BAE82B6C-815D-4DC4-8C76-B587346BB0FE}" type="presParOf" srcId="{C4538A5A-6CF2-4142-8C19-ED4715180F5F}" destId="{A45033C7-B0FC-45E3-9BF4-907955966F84}" srcOrd="4" destOrd="0" presId="urn:microsoft.com/office/officeart/2011/layout/HexagonRadial"/>
    <dgm:cxn modelId="{749497D4-3F34-4903-81AC-D43D9F483A67}" type="presParOf" srcId="{C4538A5A-6CF2-4142-8C19-ED4715180F5F}" destId="{21646549-233F-4716-9855-0AFD0FDCDFBC}" srcOrd="5" destOrd="0" presId="urn:microsoft.com/office/officeart/2011/layout/HexagonRadial"/>
    <dgm:cxn modelId="{D21274FB-BC21-49B8-B327-5473BA74D4F0}" type="presParOf" srcId="{21646549-233F-4716-9855-0AFD0FDCDFBC}" destId="{A36EF314-CF04-4F6B-AD28-F57ADFDF19A9}" srcOrd="0" destOrd="0" presId="urn:microsoft.com/office/officeart/2011/layout/HexagonRadial"/>
    <dgm:cxn modelId="{B98127AF-60FC-41F4-86DB-1B4549A82F9C}" type="presParOf" srcId="{C4538A5A-6CF2-4142-8C19-ED4715180F5F}" destId="{26C77190-EF1F-4074-9F30-E7882EF87896}" srcOrd="6" destOrd="0" presId="urn:microsoft.com/office/officeart/2011/layout/HexagonRadial"/>
    <dgm:cxn modelId="{7BCF2318-2398-49ED-98B7-26FCEB0AA212}" type="presParOf" srcId="{C4538A5A-6CF2-4142-8C19-ED4715180F5F}" destId="{1E6DEB39-FC55-40DC-ABFD-CAEB41C57248}" srcOrd="7" destOrd="0" presId="urn:microsoft.com/office/officeart/2011/layout/HexagonRadial"/>
    <dgm:cxn modelId="{803730BC-1DDF-48A4-A0D6-0604D280834D}" type="presParOf" srcId="{1E6DEB39-FC55-40DC-ABFD-CAEB41C57248}" destId="{F34FC003-A922-4EB5-90A7-72505B0E5FCC}" srcOrd="0" destOrd="0" presId="urn:microsoft.com/office/officeart/2011/layout/HexagonRadial"/>
    <dgm:cxn modelId="{241E75B7-3069-4527-9E69-9CCE5CF9C11B}" type="presParOf" srcId="{C4538A5A-6CF2-4142-8C19-ED4715180F5F}" destId="{3519D684-9869-4B02-A59F-DAFAB8C34716}" srcOrd="8" destOrd="0" presId="urn:microsoft.com/office/officeart/2011/layout/HexagonRadial"/>
    <dgm:cxn modelId="{5E32A685-2E15-4FE0-8EEE-9522F87907AA}" type="presParOf" srcId="{C4538A5A-6CF2-4142-8C19-ED4715180F5F}" destId="{806B28CE-E592-4B89-9EC9-2F7D82CEC6B3}" srcOrd="9" destOrd="0" presId="urn:microsoft.com/office/officeart/2011/layout/HexagonRadial"/>
    <dgm:cxn modelId="{27E7BF8A-5C45-4166-9AFC-3173E2E06E2F}" type="presParOf" srcId="{806B28CE-E592-4B89-9EC9-2F7D82CEC6B3}" destId="{EFD0DB05-5D4E-40FC-9465-A10A07C9C2D5}" srcOrd="0" destOrd="0" presId="urn:microsoft.com/office/officeart/2011/layout/HexagonRadial"/>
    <dgm:cxn modelId="{256FFBBB-8721-4B47-B45A-D98089674DB0}" type="presParOf" srcId="{C4538A5A-6CF2-4142-8C19-ED4715180F5F}" destId="{BEA376A8-EE77-4F33-ADC5-7B4737350728}" srcOrd="10" destOrd="0" presId="urn:microsoft.com/office/officeart/2011/layout/HexagonRadial"/>
    <dgm:cxn modelId="{681E03AB-F2E0-4676-879F-4750DB4DF98B}" type="presParOf" srcId="{C4538A5A-6CF2-4142-8C19-ED4715180F5F}" destId="{D5D23151-5ADE-4F0B-BA1E-F97035201EEE}" srcOrd="11" destOrd="0" presId="urn:microsoft.com/office/officeart/2011/layout/HexagonRadial"/>
    <dgm:cxn modelId="{AB06538E-CECA-4381-A533-7EDE8273B031}" type="presParOf" srcId="{D5D23151-5ADE-4F0B-BA1E-F97035201EEE}" destId="{770044BA-59FD-4B4B-A9F1-C48E3911D9E8}" srcOrd="0" destOrd="0" presId="urn:microsoft.com/office/officeart/2011/layout/HexagonRadial"/>
    <dgm:cxn modelId="{5584840E-16BD-4120-91ED-8B04F3F99BB8}" type="presParOf" srcId="{C4538A5A-6CF2-4142-8C19-ED4715180F5F}" destId="{1D3E9BCA-AB27-4DE1-AAF0-AF5E62B47789}"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E5607B-E130-4CE6-A5FD-BE59EED3FC91}"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en-US"/>
        </a:p>
      </dgm:t>
    </dgm:pt>
    <dgm:pt modelId="{4D81827E-F0F4-49A4-8D95-ECE111A19CEF}">
      <dgm:prSet phldrT="[Text]"/>
      <dgm:spPr/>
      <dgm:t>
        <a:bodyPr/>
        <a:lstStyle/>
        <a:p>
          <a:r>
            <a:rPr lang="en-US" dirty="0"/>
            <a:t>MEC Security</a:t>
          </a:r>
        </a:p>
      </dgm:t>
    </dgm:pt>
    <dgm:pt modelId="{C01C97A2-BD7F-4248-86D3-F2BE485729A3}" type="parTrans" cxnId="{661F9D08-BCB5-4703-8A9F-7DFD0577BB27}">
      <dgm:prSet/>
      <dgm:spPr/>
      <dgm:t>
        <a:bodyPr/>
        <a:lstStyle/>
        <a:p>
          <a:endParaRPr lang="en-US"/>
        </a:p>
      </dgm:t>
    </dgm:pt>
    <dgm:pt modelId="{E9C1E17C-BCA1-48CD-9475-910260754084}" type="sibTrans" cxnId="{661F9D08-BCB5-4703-8A9F-7DFD0577BB27}">
      <dgm:prSet/>
      <dgm:spPr/>
      <dgm:t>
        <a:bodyPr/>
        <a:lstStyle/>
        <a:p>
          <a:endParaRPr lang="en-US"/>
        </a:p>
      </dgm:t>
    </dgm:pt>
    <dgm:pt modelId="{D56DDBD9-610E-4D6E-81F2-39188BDD9BC3}">
      <dgm:prSet phldrT="[Text]"/>
      <dgm:spPr/>
      <dgm:t>
        <a:bodyPr/>
        <a:lstStyle/>
        <a:p>
          <a:r>
            <a:rPr lang="en-US" b="1" dirty="0">
              <a:solidFill>
                <a:srgbClr val="C00000"/>
              </a:solidFill>
            </a:rPr>
            <a:t>Identify</a:t>
          </a:r>
        </a:p>
      </dgm:t>
    </dgm:pt>
    <dgm:pt modelId="{60485D14-3084-4938-A680-6683E5DF2965}" type="parTrans" cxnId="{FFDC24F2-FE51-46D9-970E-77CC433FD876}">
      <dgm:prSet/>
      <dgm:spPr/>
      <dgm:t>
        <a:bodyPr/>
        <a:lstStyle/>
        <a:p>
          <a:endParaRPr lang="en-US"/>
        </a:p>
      </dgm:t>
    </dgm:pt>
    <dgm:pt modelId="{AC3DC1AB-A753-48A4-91DB-9DEC4A7EB1C8}" type="sibTrans" cxnId="{FFDC24F2-FE51-46D9-970E-77CC433FD876}">
      <dgm:prSet/>
      <dgm:spPr/>
      <dgm:t>
        <a:bodyPr/>
        <a:lstStyle/>
        <a:p>
          <a:endParaRPr lang="en-US"/>
        </a:p>
      </dgm:t>
    </dgm:pt>
    <dgm:pt modelId="{B05CCCEB-9795-43FD-A064-60D2603BE598}">
      <dgm:prSet phldrT="[Text]"/>
      <dgm:spPr/>
      <dgm:t>
        <a:bodyPr/>
        <a:lstStyle/>
        <a:p>
          <a:r>
            <a:rPr lang="en-US" dirty="0"/>
            <a:t>Protect</a:t>
          </a:r>
        </a:p>
      </dgm:t>
    </dgm:pt>
    <dgm:pt modelId="{F7A8A65D-45BE-49D4-BCB0-8944651CCA75}" type="parTrans" cxnId="{DD90A26E-A454-4D32-8769-E99D1C49183D}">
      <dgm:prSet/>
      <dgm:spPr/>
      <dgm:t>
        <a:bodyPr/>
        <a:lstStyle/>
        <a:p>
          <a:endParaRPr lang="en-US"/>
        </a:p>
      </dgm:t>
    </dgm:pt>
    <dgm:pt modelId="{0A9D999F-4C57-40AD-B334-2C003D34B133}" type="sibTrans" cxnId="{DD90A26E-A454-4D32-8769-E99D1C49183D}">
      <dgm:prSet/>
      <dgm:spPr/>
      <dgm:t>
        <a:bodyPr/>
        <a:lstStyle/>
        <a:p>
          <a:endParaRPr lang="en-US"/>
        </a:p>
      </dgm:t>
    </dgm:pt>
    <dgm:pt modelId="{60066C31-2739-4D26-8C86-78F205A2EEAD}">
      <dgm:prSet phldrT="[Text]"/>
      <dgm:spPr/>
      <dgm:t>
        <a:bodyPr/>
        <a:lstStyle/>
        <a:p>
          <a:r>
            <a:rPr lang="en-US" dirty="0"/>
            <a:t>Detect</a:t>
          </a:r>
        </a:p>
      </dgm:t>
    </dgm:pt>
    <dgm:pt modelId="{0D58EFE1-616D-4E9A-B10F-D1E673157C9F}" type="parTrans" cxnId="{D16309B3-DAE4-4D6C-9F77-75DEF7E1F1B4}">
      <dgm:prSet/>
      <dgm:spPr/>
      <dgm:t>
        <a:bodyPr/>
        <a:lstStyle/>
        <a:p>
          <a:endParaRPr lang="en-US"/>
        </a:p>
      </dgm:t>
    </dgm:pt>
    <dgm:pt modelId="{DAFC6B55-BE41-4C50-8632-5608B4A17A8B}" type="sibTrans" cxnId="{D16309B3-DAE4-4D6C-9F77-75DEF7E1F1B4}">
      <dgm:prSet/>
      <dgm:spPr/>
      <dgm:t>
        <a:bodyPr/>
        <a:lstStyle/>
        <a:p>
          <a:endParaRPr lang="en-US"/>
        </a:p>
      </dgm:t>
    </dgm:pt>
    <dgm:pt modelId="{8388C20F-2A2A-44A9-8F63-68BD4785F16B}">
      <dgm:prSet phldrT="[Text]"/>
      <dgm:spPr/>
      <dgm:t>
        <a:bodyPr/>
        <a:lstStyle/>
        <a:p>
          <a:r>
            <a:rPr lang="en-US" dirty="0"/>
            <a:t>Respond</a:t>
          </a:r>
        </a:p>
      </dgm:t>
    </dgm:pt>
    <dgm:pt modelId="{2197BA4C-774F-43DD-A8DF-8355C07120E0}" type="parTrans" cxnId="{6AC1F34D-E22F-4AA6-AD9C-D2B788F9D448}">
      <dgm:prSet/>
      <dgm:spPr/>
      <dgm:t>
        <a:bodyPr/>
        <a:lstStyle/>
        <a:p>
          <a:endParaRPr lang="en-US"/>
        </a:p>
      </dgm:t>
    </dgm:pt>
    <dgm:pt modelId="{DCD4538B-ED38-4FA3-BD40-73331CF5241B}" type="sibTrans" cxnId="{6AC1F34D-E22F-4AA6-AD9C-D2B788F9D448}">
      <dgm:prSet/>
      <dgm:spPr/>
      <dgm:t>
        <a:bodyPr/>
        <a:lstStyle/>
        <a:p>
          <a:endParaRPr lang="en-US"/>
        </a:p>
      </dgm:t>
    </dgm:pt>
    <dgm:pt modelId="{7EBA1332-EB49-4F5D-AD61-ED6C03EDE711}">
      <dgm:prSet phldrT="[Text]"/>
      <dgm:spPr/>
      <dgm:t>
        <a:bodyPr/>
        <a:lstStyle/>
        <a:p>
          <a:r>
            <a:rPr lang="en-US" dirty="0"/>
            <a:t>Recover</a:t>
          </a:r>
        </a:p>
      </dgm:t>
    </dgm:pt>
    <dgm:pt modelId="{5AE53851-BCD8-4F9C-BC75-B7712AD6A20F}" type="parTrans" cxnId="{42DD5C4B-B0C5-4897-AE75-67D8C30D8B0B}">
      <dgm:prSet/>
      <dgm:spPr/>
      <dgm:t>
        <a:bodyPr/>
        <a:lstStyle/>
        <a:p>
          <a:endParaRPr lang="en-US"/>
        </a:p>
      </dgm:t>
    </dgm:pt>
    <dgm:pt modelId="{C34A7329-EA31-447C-97CA-60928AF0448C}" type="sibTrans" cxnId="{42DD5C4B-B0C5-4897-AE75-67D8C30D8B0B}">
      <dgm:prSet/>
      <dgm:spPr/>
      <dgm:t>
        <a:bodyPr/>
        <a:lstStyle/>
        <a:p>
          <a:endParaRPr lang="en-US"/>
        </a:p>
      </dgm:t>
    </dgm:pt>
    <dgm:pt modelId="{D225DC65-0ACB-4D30-AF88-7D756BE96448}">
      <dgm:prSet phldrT="[Text]"/>
      <dgm:spPr/>
      <dgm:t>
        <a:bodyPr/>
        <a:lstStyle/>
        <a:p>
          <a:r>
            <a:rPr lang="en-US" dirty="0"/>
            <a:t>Privacy</a:t>
          </a:r>
        </a:p>
      </dgm:t>
    </dgm:pt>
    <dgm:pt modelId="{31CB8939-9036-4C1B-8842-D9B4C8057FD0}" type="parTrans" cxnId="{64C3FCDC-A68E-4619-93EF-9253CF716950}">
      <dgm:prSet/>
      <dgm:spPr/>
      <dgm:t>
        <a:bodyPr/>
        <a:lstStyle/>
        <a:p>
          <a:endParaRPr lang="en-US"/>
        </a:p>
      </dgm:t>
    </dgm:pt>
    <dgm:pt modelId="{58DDD3D8-F504-4AC1-96D3-E964E10766B3}" type="sibTrans" cxnId="{64C3FCDC-A68E-4619-93EF-9253CF716950}">
      <dgm:prSet/>
      <dgm:spPr/>
      <dgm:t>
        <a:bodyPr/>
        <a:lstStyle/>
        <a:p>
          <a:endParaRPr lang="en-US"/>
        </a:p>
      </dgm:t>
    </dgm:pt>
    <dgm:pt modelId="{C4538A5A-6CF2-4142-8C19-ED4715180F5F}" type="pres">
      <dgm:prSet presAssocID="{B0E5607B-E130-4CE6-A5FD-BE59EED3FC91}" presName="Name0" presStyleCnt="0">
        <dgm:presLayoutVars>
          <dgm:chMax val="1"/>
          <dgm:chPref val="1"/>
          <dgm:dir/>
          <dgm:animOne val="branch"/>
          <dgm:animLvl val="lvl"/>
        </dgm:presLayoutVars>
      </dgm:prSet>
      <dgm:spPr/>
    </dgm:pt>
    <dgm:pt modelId="{0A680FBE-C426-4358-9C52-0F29CDACC86A}" type="pres">
      <dgm:prSet presAssocID="{4D81827E-F0F4-49A4-8D95-ECE111A19CEF}" presName="Parent" presStyleLbl="node0" presStyleIdx="0" presStyleCnt="1">
        <dgm:presLayoutVars>
          <dgm:chMax val="6"/>
          <dgm:chPref val="6"/>
        </dgm:presLayoutVars>
      </dgm:prSet>
      <dgm:spPr/>
    </dgm:pt>
    <dgm:pt modelId="{8CF6FC12-2404-42FB-9706-2686FEBBB4B5}" type="pres">
      <dgm:prSet presAssocID="{D56DDBD9-610E-4D6E-81F2-39188BDD9BC3}" presName="Accent1" presStyleCnt="0"/>
      <dgm:spPr/>
    </dgm:pt>
    <dgm:pt modelId="{801A3E64-F06F-40DD-8211-C28D2D4EF002}" type="pres">
      <dgm:prSet presAssocID="{D56DDBD9-610E-4D6E-81F2-39188BDD9BC3}" presName="Accent" presStyleLbl="bgShp" presStyleIdx="0" presStyleCnt="6"/>
      <dgm:spPr/>
    </dgm:pt>
    <dgm:pt modelId="{4E995C2F-2334-437E-84D0-E615C18D0EE1}" type="pres">
      <dgm:prSet presAssocID="{D56DDBD9-610E-4D6E-81F2-39188BDD9BC3}" presName="Child1" presStyleLbl="node1" presStyleIdx="0" presStyleCnt="6">
        <dgm:presLayoutVars>
          <dgm:chMax val="0"/>
          <dgm:chPref val="0"/>
          <dgm:bulletEnabled val="1"/>
        </dgm:presLayoutVars>
      </dgm:prSet>
      <dgm:spPr/>
    </dgm:pt>
    <dgm:pt modelId="{60A50B0B-DA6C-4F99-90B0-99D8D2BECD8E}" type="pres">
      <dgm:prSet presAssocID="{B05CCCEB-9795-43FD-A064-60D2603BE598}" presName="Accent2" presStyleCnt="0"/>
      <dgm:spPr/>
    </dgm:pt>
    <dgm:pt modelId="{DC5282DB-2C30-4AA4-8714-31B8C7A45856}" type="pres">
      <dgm:prSet presAssocID="{B05CCCEB-9795-43FD-A064-60D2603BE598}" presName="Accent" presStyleLbl="bgShp" presStyleIdx="1" presStyleCnt="6"/>
      <dgm:spPr/>
    </dgm:pt>
    <dgm:pt modelId="{A45033C7-B0FC-45E3-9BF4-907955966F84}" type="pres">
      <dgm:prSet presAssocID="{B05CCCEB-9795-43FD-A064-60D2603BE598}" presName="Child2" presStyleLbl="node1" presStyleIdx="1" presStyleCnt="6">
        <dgm:presLayoutVars>
          <dgm:chMax val="0"/>
          <dgm:chPref val="0"/>
          <dgm:bulletEnabled val="1"/>
        </dgm:presLayoutVars>
      </dgm:prSet>
      <dgm:spPr/>
    </dgm:pt>
    <dgm:pt modelId="{21646549-233F-4716-9855-0AFD0FDCDFBC}" type="pres">
      <dgm:prSet presAssocID="{60066C31-2739-4D26-8C86-78F205A2EEAD}" presName="Accent3" presStyleCnt="0"/>
      <dgm:spPr/>
    </dgm:pt>
    <dgm:pt modelId="{A36EF314-CF04-4F6B-AD28-F57ADFDF19A9}" type="pres">
      <dgm:prSet presAssocID="{60066C31-2739-4D26-8C86-78F205A2EEAD}" presName="Accent" presStyleLbl="bgShp" presStyleIdx="2" presStyleCnt="6"/>
      <dgm:spPr/>
    </dgm:pt>
    <dgm:pt modelId="{26C77190-EF1F-4074-9F30-E7882EF87896}" type="pres">
      <dgm:prSet presAssocID="{60066C31-2739-4D26-8C86-78F205A2EEAD}" presName="Child3" presStyleLbl="node1" presStyleIdx="2" presStyleCnt="6">
        <dgm:presLayoutVars>
          <dgm:chMax val="0"/>
          <dgm:chPref val="0"/>
          <dgm:bulletEnabled val="1"/>
        </dgm:presLayoutVars>
      </dgm:prSet>
      <dgm:spPr/>
    </dgm:pt>
    <dgm:pt modelId="{1E6DEB39-FC55-40DC-ABFD-CAEB41C57248}" type="pres">
      <dgm:prSet presAssocID="{8388C20F-2A2A-44A9-8F63-68BD4785F16B}" presName="Accent4" presStyleCnt="0"/>
      <dgm:spPr/>
    </dgm:pt>
    <dgm:pt modelId="{F34FC003-A922-4EB5-90A7-72505B0E5FCC}" type="pres">
      <dgm:prSet presAssocID="{8388C20F-2A2A-44A9-8F63-68BD4785F16B}" presName="Accent" presStyleLbl="bgShp" presStyleIdx="3" presStyleCnt="6"/>
      <dgm:spPr/>
    </dgm:pt>
    <dgm:pt modelId="{3519D684-9869-4B02-A59F-DAFAB8C34716}" type="pres">
      <dgm:prSet presAssocID="{8388C20F-2A2A-44A9-8F63-68BD4785F16B}" presName="Child4" presStyleLbl="node1" presStyleIdx="3" presStyleCnt="6">
        <dgm:presLayoutVars>
          <dgm:chMax val="0"/>
          <dgm:chPref val="0"/>
          <dgm:bulletEnabled val="1"/>
        </dgm:presLayoutVars>
      </dgm:prSet>
      <dgm:spPr/>
    </dgm:pt>
    <dgm:pt modelId="{806B28CE-E592-4B89-9EC9-2F7D82CEC6B3}" type="pres">
      <dgm:prSet presAssocID="{7EBA1332-EB49-4F5D-AD61-ED6C03EDE711}" presName="Accent5" presStyleCnt="0"/>
      <dgm:spPr/>
    </dgm:pt>
    <dgm:pt modelId="{EFD0DB05-5D4E-40FC-9465-A10A07C9C2D5}" type="pres">
      <dgm:prSet presAssocID="{7EBA1332-EB49-4F5D-AD61-ED6C03EDE711}" presName="Accent" presStyleLbl="bgShp" presStyleIdx="4" presStyleCnt="6"/>
      <dgm:spPr/>
    </dgm:pt>
    <dgm:pt modelId="{BEA376A8-EE77-4F33-ADC5-7B4737350728}" type="pres">
      <dgm:prSet presAssocID="{7EBA1332-EB49-4F5D-AD61-ED6C03EDE711}" presName="Child5" presStyleLbl="node1" presStyleIdx="4" presStyleCnt="6">
        <dgm:presLayoutVars>
          <dgm:chMax val="0"/>
          <dgm:chPref val="0"/>
          <dgm:bulletEnabled val="1"/>
        </dgm:presLayoutVars>
      </dgm:prSet>
      <dgm:spPr/>
    </dgm:pt>
    <dgm:pt modelId="{D5D23151-5ADE-4F0B-BA1E-F97035201EEE}" type="pres">
      <dgm:prSet presAssocID="{D225DC65-0ACB-4D30-AF88-7D756BE96448}" presName="Accent6" presStyleCnt="0"/>
      <dgm:spPr/>
    </dgm:pt>
    <dgm:pt modelId="{770044BA-59FD-4B4B-A9F1-C48E3911D9E8}" type="pres">
      <dgm:prSet presAssocID="{D225DC65-0ACB-4D30-AF88-7D756BE96448}" presName="Accent" presStyleLbl="bgShp" presStyleIdx="5" presStyleCnt="6"/>
      <dgm:spPr/>
    </dgm:pt>
    <dgm:pt modelId="{1D3E9BCA-AB27-4DE1-AAF0-AF5E62B47789}" type="pres">
      <dgm:prSet presAssocID="{D225DC65-0ACB-4D30-AF88-7D756BE96448}" presName="Child6" presStyleLbl="node1" presStyleIdx="5" presStyleCnt="6">
        <dgm:presLayoutVars>
          <dgm:chMax val="0"/>
          <dgm:chPref val="0"/>
          <dgm:bulletEnabled val="1"/>
        </dgm:presLayoutVars>
      </dgm:prSet>
      <dgm:spPr/>
    </dgm:pt>
  </dgm:ptLst>
  <dgm:cxnLst>
    <dgm:cxn modelId="{661F9D08-BCB5-4703-8A9F-7DFD0577BB27}" srcId="{B0E5607B-E130-4CE6-A5FD-BE59EED3FC91}" destId="{4D81827E-F0F4-49A4-8D95-ECE111A19CEF}" srcOrd="0" destOrd="0" parTransId="{C01C97A2-BD7F-4248-86D3-F2BE485729A3}" sibTransId="{E9C1E17C-BCA1-48CD-9475-910260754084}"/>
    <dgm:cxn modelId="{376DE41C-C8C0-40C5-8D76-C7884ECD5F66}" type="presOf" srcId="{B05CCCEB-9795-43FD-A064-60D2603BE598}" destId="{A45033C7-B0FC-45E3-9BF4-907955966F84}" srcOrd="0" destOrd="0" presId="urn:microsoft.com/office/officeart/2011/layout/HexagonRadial"/>
    <dgm:cxn modelId="{4D3A6B1D-6D21-425F-9638-3B532D76F104}" type="presOf" srcId="{B0E5607B-E130-4CE6-A5FD-BE59EED3FC91}" destId="{C4538A5A-6CF2-4142-8C19-ED4715180F5F}" srcOrd="0" destOrd="0" presId="urn:microsoft.com/office/officeart/2011/layout/HexagonRadial"/>
    <dgm:cxn modelId="{42DD5C4B-B0C5-4897-AE75-67D8C30D8B0B}" srcId="{4D81827E-F0F4-49A4-8D95-ECE111A19CEF}" destId="{7EBA1332-EB49-4F5D-AD61-ED6C03EDE711}" srcOrd="4" destOrd="0" parTransId="{5AE53851-BCD8-4F9C-BC75-B7712AD6A20F}" sibTransId="{C34A7329-EA31-447C-97CA-60928AF0448C}"/>
    <dgm:cxn modelId="{0E742E4C-234A-4959-9F04-585EE603B5CB}" type="presOf" srcId="{8388C20F-2A2A-44A9-8F63-68BD4785F16B}" destId="{3519D684-9869-4B02-A59F-DAFAB8C34716}" srcOrd="0" destOrd="0" presId="urn:microsoft.com/office/officeart/2011/layout/HexagonRadial"/>
    <dgm:cxn modelId="{6AC1F34D-E22F-4AA6-AD9C-D2B788F9D448}" srcId="{4D81827E-F0F4-49A4-8D95-ECE111A19CEF}" destId="{8388C20F-2A2A-44A9-8F63-68BD4785F16B}" srcOrd="3" destOrd="0" parTransId="{2197BA4C-774F-43DD-A8DF-8355C07120E0}" sibTransId="{DCD4538B-ED38-4FA3-BD40-73331CF5241B}"/>
    <dgm:cxn modelId="{DD90A26E-A454-4D32-8769-E99D1C49183D}" srcId="{4D81827E-F0F4-49A4-8D95-ECE111A19CEF}" destId="{B05CCCEB-9795-43FD-A064-60D2603BE598}" srcOrd="1" destOrd="0" parTransId="{F7A8A65D-45BE-49D4-BCB0-8944651CCA75}" sibTransId="{0A9D999F-4C57-40AD-B334-2C003D34B133}"/>
    <dgm:cxn modelId="{0F52A46F-DF8B-4E5C-A974-5A3B1F3232E4}" type="presOf" srcId="{D56DDBD9-610E-4D6E-81F2-39188BDD9BC3}" destId="{4E995C2F-2334-437E-84D0-E615C18D0EE1}" srcOrd="0" destOrd="0" presId="urn:microsoft.com/office/officeart/2011/layout/HexagonRadial"/>
    <dgm:cxn modelId="{FD5A0E74-E5EB-4693-9D35-3467475D6F62}" type="presOf" srcId="{60066C31-2739-4D26-8C86-78F205A2EEAD}" destId="{26C77190-EF1F-4074-9F30-E7882EF87896}" srcOrd="0" destOrd="0" presId="urn:microsoft.com/office/officeart/2011/layout/HexagonRadial"/>
    <dgm:cxn modelId="{E27B0FAB-E122-43C7-A9E2-E05675DD2088}" type="presOf" srcId="{4D81827E-F0F4-49A4-8D95-ECE111A19CEF}" destId="{0A680FBE-C426-4358-9C52-0F29CDACC86A}" srcOrd="0" destOrd="0" presId="urn:microsoft.com/office/officeart/2011/layout/HexagonRadial"/>
    <dgm:cxn modelId="{D16309B3-DAE4-4D6C-9F77-75DEF7E1F1B4}" srcId="{4D81827E-F0F4-49A4-8D95-ECE111A19CEF}" destId="{60066C31-2739-4D26-8C86-78F205A2EEAD}" srcOrd="2" destOrd="0" parTransId="{0D58EFE1-616D-4E9A-B10F-D1E673157C9F}" sibTransId="{DAFC6B55-BE41-4C50-8632-5608B4A17A8B}"/>
    <dgm:cxn modelId="{9F3877B7-C32E-45E7-9DEA-304703A2E6DC}" type="presOf" srcId="{D225DC65-0ACB-4D30-AF88-7D756BE96448}" destId="{1D3E9BCA-AB27-4DE1-AAF0-AF5E62B47789}" srcOrd="0" destOrd="0" presId="urn:microsoft.com/office/officeart/2011/layout/HexagonRadial"/>
    <dgm:cxn modelId="{64C3FCDC-A68E-4619-93EF-9253CF716950}" srcId="{4D81827E-F0F4-49A4-8D95-ECE111A19CEF}" destId="{D225DC65-0ACB-4D30-AF88-7D756BE96448}" srcOrd="5" destOrd="0" parTransId="{31CB8939-9036-4C1B-8842-D9B4C8057FD0}" sibTransId="{58DDD3D8-F504-4AC1-96D3-E964E10766B3}"/>
    <dgm:cxn modelId="{FFDC24F2-FE51-46D9-970E-77CC433FD876}" srcId="{4D81827E-F0F4-49A4-8D95-ECE111A19CEF}" destId="{D56DDBD9-610E-4D6E-81F2-39188BDD9BC3}" srcOrd="0" destOrd="0" parTransId="{60485D14-3084-4938-A680-6683E5DF2965}" sibTransId="{AC3DC1AB-A753-48A4-91DB-9DEC4A7EB1C8}"/>
    <dgm:cxn modelId="{89F1DAF9-9DE1-44F1-B1A6-14050C526BE3}" type="presOf" srcId="{7EBA1332-EB49-4F5D-AD61-ED6C03EDE711}" destId="{BEA376A8-EE77-4F33-ADC5-7B4737350728}" srcOrd="0" destOrd="0" presId="urn:microsoft.com/office/officeart/2011/layout/HexagonRadial"/>
    <dgm:cxn modelId="{94005D92-617B-4F11-9764-C5EB85FB329F}" type="presParOf" srcId="{C4538A5A-6CF2-4142-8C19-ED4715180F5F}" destId="{0A680FBE-C426-4358-9C52-0F29CDACC86A}" srcOrd="0" destOrd="0" presId="urn:microsoft.com/office/officeart/2011/layout/HexagonRadial"/>
    <dgm:cxn modelId="{475957B6-A408-4178-8856-FE83364ED58A}" type="presParOf" srcId="{C4538A5A-6CF2-4142-8C19-ED4715180F5F}" destId="{8CF6FC12-2404-42FB-9706-2686FEBBB4B5}" srcOrd="1" destOrd="0" presId="urn:microsoft.com/office/officeart/2011/layout/HexagonRadial"/>
    <dgm:cxn modelId="{9A2BE670-082F-4685-B38A-61EDFB48F964}" type="presParOf" srcId="{8CF6FC12-2404-42FB-9706-2686FEBBB4B5}" destId="{801A3E64-F06F-40DD-8211-C28D2D4EF002}" srcOrd="0" destOrd="0" presId="urn:microsoft.com/office/officeart/2011/layout/HexagonRadial"/>
    <dgm:cxn modelId="{C078E93A-7988-408C-9285-D7FC94748C5C}" type="presParOf" srcId="{C4538A5A-6CF2-4142-8C19-ED4715180F5F}" destId="{4E995C2F-2334-437E-84D0-E615C18D0EE1}" srcOrd="2" destOrd="0" presId="urn:microsoft.com/office/officeart/2011/layout/HexagonRadial"/>
    <dgm:cxn modelId="{511D9749-A3AA-4086-962A-47A437BC4999}" type="presParOf" srcId="{C4538A5A-6CF2-4142-8C19-ED4715180F5F}" destId="{60A50B0B-DA6C-4F99-90B0-99D8D2BECD8E}" srcOrd="3" destOrd="0" presId="urn:microsoft.com/office/officeart/2011/layout/HexagonRadial"/>
    <dgm:cxn modelId="{8588AF62-2041-4025-B0DD-7FE47B6F4B76}" type="presParOf" srcId="{60A50B0B-DA6C-4F99-90B0-99D8D2BECD8E}" destId="{DC5282DB-2C30-4AA4-8714-31B8C7A45856}" srcOrd="0" destOrd="0" presId="urn:microsoft.com/office/officeart/2011/layout/HexagonRadial"/>
    <dgm:cxn modelId="{BAE82B6C-815D-4DC4-8C76-B587346BB0FE}" type="presParOf" srcId="{C4538A5A-6CF2-4142-8C19-ED4715180F5F}" destId="{A45033C7-B0FC-45E3-9BF4-907955966F84}" srcOrd="4" destOrd="0" presId="urn:microsoft.com/office/officeart/2011/layout/HexagonRadial"/>
    <dgm:cxn modelId="{749497D4-3F34-4903-81AC-D43D9F483A67}" type="presParOf" srcId="{C4538A5A-6CF2-4142-8C19-ED4715180F5F}" destId="{21646549-233F-4716-9855-0AFD0FDCDFBC}" srcOrd="5" destOrd="0" presId="urn:microsoft.com/office/officeart/2011/layout/HexagonRadial"/>
    <dgm:cxn modelId="{D21274FB-BC21-49B8-B327-5473BA74D4F0}" type="presParOf" srcId="{21646549-233F-4716-9855-0AFD0FDCDFBC}" destId="{A36EF314-CF04-4F6B-AD28-F57ADFDF19A9}" srcOrd="0" destOrd="0" presId="urn:microsoft.com/office/officeart/2011/layout/HexagonRadial"/>
    <dgm:cxn modelId="{B98127AF-60FC-41F4-86DB-1B4549A82F9C}" type="presParOf" srcId="{C4538A5A-6CF2-4142-8C19-ED4715180F5F}" destId="{26C77190-EF1F-4074-9F30-E7882EF87896}" srcOrd="6" destOrd="0" presId="urn:microsoft.com/office/officeart/2011/layout/HexagonRadial"/>
    <dgm:cxn modelId="{7BCF2318-2398-49ED-98B7-26FCEB0AA212}" type="presParOf" srcId="{C4538A5A-6CF2-4142-8C19-ED4715180F5F}" destId="{1E6DEB39-FC55-40DC-ABFD-CAEB41C57248}" srcOrd="7" destOrd="0" presId="urn:microsoft.com/office/officeart/2011/layout/HexagonRadial"/>
    <dgm:cxn modelId="{803730BC-1DDF-48A4-A0D6-0604D280834D}" type="presParOf" srcId="{1E6DEB39-FC55-40DC-ABFD-CAEB41C57248}" destId="{F34FC003-A922-4EB5-90A7-72505B0E5FCC}" srcOrd="0" destOrd="0" presId="urn:microsoft.com/office/officeart/2011/layout/HexagonRadial"/>
    <dgm:cxn modelId="{241E75B7-3069-4527-9E69-9CCE5CF9C11B}" type="presParOf" srcId="{C4538A5A-6CF2-4142-8C19-ED4715180F5F}" destId="{3519D684-9869-4B02-A59F-DAFAB8C34716}" srcOrd="8" destOrd="0" presId="urn:microsoft.com/office/officeart/2011/layout/HexagonRadial"/>
    <dgm:cxn modelId="{5E32A685-2E15-4FE0-8EEE-9522F87907AA}" type="presParOf" srcId="{C4538A5A-6CF2-4142-8C19-ED4715180F5F}" destId="{806B28CE-E592-4B89-9EC9-2F7D82CEC6B3}" srcOrd="9" destOrd="0" presId="urn:microsoft.com/office/officeart/2011/layout/HexagonRadial"/>
    <dgm:cxn modelId="{27E7BF8A-5C45-4166-9AFC-3173E2E06E2F}" type="presParOf" srcId="{806B28CE-E592-4B89-9EC9-2F7D82CEC6B3}" destId="{EFD0DB05-5D4E-40FC-9465-A10A07C9C2D5}" srcOrd="0" destOrd="0" presId="urn:microsoft.com/office/officeart/2011/layout/HexagonRadial"/>
    <dgm:cxn modelId="{256FFBBB-8721-4B47-B45A-D98089674DB0}" type="presParOf" srcId="{C4538A5A-6CF2-4142-8C19-ED4715180F5F}" destId="{BEA376A8-EE77-4F33-ADC5-7B4737350728}" srcOrd="10" destOrd="0" presId="urn:microsoft.com/office/officeart/2011/layout/HexagonRadial"/>
    <dgm:cxn modelId="{681E03AB-F2E0-4676-879F-4750DB4DF98B}" type="presParOf" srcId="{C4538A5A-6CF2-4142-8C19-ED4715180F5F}" destId="{D5D23151-5ADE-4F0B-BA1E-F97035201EEE}" srcOrd="11" destOrd="0" presId="urn:microsoft.com/office/officeart/2011/layout/HexagonRadial"/>
    <dgm:cxn modelId="{AB06538E-CECA-4381-A533-7EDE8273B031}" type="presParOf" srcId="{D5D23151-5ADE-4F0B-BA1E-F97035201EEE}" destId="{770044BA-59FD-4B4B-A9F1-C48E3911D9E8}" srcOrd="0" destOrd="0" presId="urn:microsoft.com/office/officeart/2011/layout/HexagonRadial"/>
    <dgm:cxn modelId="{5584840E-16BD-4120-91ED-8B04F3F99BB8}" type="presParOf" srcId="{C4538A5A-6CF2-4142-8C19-ED4715180F5F}" destId="{1D3E9BCA-AB27-4DE1-AAF0-AF5E62B47789}"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E5607B-E130-4CE6-A5FD-BE59EED3FC91}"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en-US"/>
        </a:p>
      </dgm:t>
    </dgm:pt>
    <dgm:pt modelId="{4D81827E-F0F4-49A4-8D95-ECE111A19CEF}">
      <dgm:prSet phldrT="[Text]"/>
      <dgm:spPr/>
      <dgm:t>
        <a:bodyPr/>
        <a:lstStyle/>
        <a:p>
          <a:r>
            <a:rPr lang="en-US" dirty="0"/>
            <a:t>MEC Security</a:t>
          </a:r>
        </a:p>
      </dgm:t>
    </dgm:pt>
    <dgm:pt modelId="{C01C97A2-BD7F-4248-86D3-F2BE485729A3}" type="parTrans" cxnId="{661F9D08-BCB5-4703-8A9F-7DFD0577BB27}">
      <dgm:prSet/>
      <dgm:spPr/>
      <dgm:t>
        <a:bodyPr/>
        <a:lstStyle/>
        <a:p>
          <a:endParaRPr lang="en-US"/>
        </a:p>
      </dgm:t>
    </dgm:pt>
    <dgm:pt modelId="{E9C1E17C-BCA1-48CD-9475-910260754084}" type="sibTrans" cxnId="{661F9D08-BCB5-4703-8A9F-7DFD0577BB27}">
      <dgm:prSet/>
      <dgm:spPr/>
      <dgm:t>
        <a:bodyPr/>
        <a:lstStyle/>
        <a:p>
          <a:endParaRPr lang="en-US"/>
        </a:p>
      </dgm:t>
    </dgm:pt>
    <dgm:pt modelId="{D56DDBD9-610E-4D6E-81F2-39188BDD9BC3}">
      <dgm:prSet phldrT="[Text]"/>
      <dgm:spPr/>
      <dgm:t>
        <a:bodyPr/>
        <a:lstStyle/>
        <a:p>
          <a:r>
            <a:rPr lang="en-US" b="0" dirty="0">
              <a:solidFill>
                <a:schemeClr val="bg1"/>
              </a:solidFill>
            </a:rPr>
            <a:t>Identify</a:t>
          </a:r>
        </a:p>
      </dgm:t>
    </dgm:pt>
    <dgm:pt modelId="{60485D14-3084-4938-A680-6683E5DF2965}" type="parTrans" cxnId="{FFDC24F2-FE51-46D9-970E-77CC433FD876}">
      <dgm:prSet/>
      <dgm:spPr/>
      <dgm:t>
        <a:bodyPr/>
        <a:lstStyle/>
        <a:p>
          <a:endParaRPr lang="en-US"/>
        </a:p>
      </dgm:t>
    </dgm:pt>
    <dgm:pt modelId="{AC3DC1AB-A753-48A4-91DB-9DEC4A7EB1C8}" type="sibTrans" cxnId="{FFDC24F2-FE51-46D9-970E-77CC433FD876}">
      <dgm:prSet/>
      <dgm:spPr/>
      <dgm:t>
        <a:bodyPr/>
        <a:lstStyle/>
        <a:p>
          <a:endParaRPr lang="en-US"/>
        </a:p>
      </dgm:t>
    </dgm:pt>
    <dgm:pt modelId="{B05CCCEB-9795-43FD-A064-60D2603BE598}">
      <dgm:prSet phldrT="[Text]"/>
      <dgm:spPr/>
      <dgm:t>
        <a:bodyPr/>
        <a:lstStyle/>
        <a:p>
          <a:r>
            <a:rPr lang="en-US" b="1" dirty="0">
              <a:solidFill>
                <a:srgbClr val="C00000"/>
              </a:solidFill>
            </a:rPr>
            <a:t>Protect</a:t>
          </a:r>
        </a:p>
      </dgm:t>
    </dgm:pt>
    <dgm:pt modelId="{F7A8A65D-45BE-49D4-BCB0-8944651CCA75}" type="parTrans" cxnId="{DD90A26E-A454-4D32-8769-E99D1C49183D}">
      <dgm:prSet/>
      <dgm:spPr/>
      <dgm:t>
        <a:bodyPr/>
        <a:lstStyle/>
        <a:p>
          <a:endParaRPr lang="en-US"/>
        </a:p>
      </dgm:t>
    </dgm:pt>
    <dgm:pt modelId="{0A9D999F-4C57-40AD-B334-2C003D34B133}" type="sibTrans" cxnId="{DD90A26E-A454-4D32-8769-E99D1C49183D}">
      <dgm:prSet/>
      <dgm:spPr/>
      <dgm:t>
        <a:bodyPr/>
        <a:lstStyle/>
        <a:p>
          <a:endParaRPr lang="en-US"/>
        </a:p>
      </dgm:t>
    </dgm:pt>
    <dgm:pt modelId="{60066C31-2739-4D26-8C86-78F205A2EEAD}">
      <dgm:prSet phldrT="[Text]"/>
      <dgm:spPr/>
      <dgm:t>
        <a:bodyPr/>
        <a:lstStyle/>
        <a:p>
          <a:r>
            <a:rPr lang="en-US" dirty="0"/>
            <a:t>Detect</a:t>
          </a:r>
        </a:p>
      </dgm:t>
    </dgm:pt>
    <dgm:pt modelId="{0D58EFE1-616D-4E9A-B10F-D1E673157C9F}" type="parTrans" cxnId="{D16309B3-DAE4-4D6C-9F77-75DEF7E1F1B4}">
      <dgm:prSet/>
      <dgm:spPr/>
      <dgm:t>
        <a:bodyPr/>
        <a:lstStyle/>
        <a:p>
          <a:endParaRPr lang="en-US"/>
        </a:p>
      </dgm:t>
    </dgm:pt>
    <dgm:pt modelId="{DAFC6B55-BE41-4C50-8632-5608B4A17A8B}" type="sibTrans" cxnId="{D16309B3-DAE4-4D6C-9F77-75DEF7E1F1B4}">
      <dgm:prSet/>
      <dgm:spPr/>
      <dgm:t>
        <a:bodyPr/>
        <a:lstStyle/>
        <a:p>
          <a:endParaRPr lang="en-US"/>
        </a:p>
      </dgm:t>
    </dgm:pt>
    <dgm:pt modelId="{8388C20F-2A2A-44A9-8F63-68BD4785F16B}">
      <dgm:prSet phldrT="[Text]"/>
      <dgm:spPr/>
      <dgm:t>
        <a:bodyPr/>
        <a:lstStyle/>
        <a:p>
          <a:r>
            <a:rPr lang="en-US" dirty="0"/>
            <a:t>Respond</a:t>
          </a:r>
        </a:p>
      </dgm:t>
    </dgm:pt>
    <dgm:pt modelId="{2197BA4C-774F-43DD-A8DF-8355C07120E0}" type="parTrans" cxnId="{6AC1F34D-E22F-4AA6-AD9C-D2B788F9D448}">
      <dgm:prSet/>
      <dgm:spPr/>
      <dgm:t>
        <a:bodyPr/>
        <a:lstStyle/>
        <a:p>
          <a:endParaRPr lang="en-US"/>
        </a:p>
      </dgm:t>
    </dgm:pt>
    <dgm:pt modelId="{DCD4538B-ED38-4FA3-BD40-73331CF5241B}" type="sibTrans" cxnId="{6AC1F34D-E22F-4AA6-AD9C-D2B788F9D448}">
      <dgm:prSet/>
      <dgm:spPr/>
      <dgm:t>
        <a:bodyPr/>
        <a:lstStyle/>
        <a:p>
          <a:endParaRPr lang="en-US"/>
        </a:p>
      </dgm:t>
    </dgm:pt>
    <dgm:pt modelId="{7EBA1332-EB49-4F5D-AD61-ED6C03EDE711}">
      <dgm:prSet phldrT="[Text]"/>
      <dgm:spPr/>
      <dgm:t>
        <a:bodyPr/>
        <a:lstStyle/>
        <a:p>
          <a:r>
            <a:rPr lang="en-US" dirty="0"/>
            <a:t>Recover</a:t>
          </a:r>
        </a:p>
      </dgm:t>
    </dgm:pt>
    <dgm:pt modelId="{5AE53851-BCD8-4F9C-BC75-B7712AD6A20F}" type="parTrans" cxnId="{42DD5C4B-B0C5-4897-AE75-67D8C30D8B0B}">
      <dgm:prSet/>
      <dgm:spPr/>
      <dgm:t>
        <a:bodyPr/>
        <a:lstStyle/>
        <a:p>
          <a:endParaRPr lang="en-US"/>
        </a:p>
      </dgm:t>
    </dgm:pt>
    <dgm:pt modelId="{C34A7329-EA31-447C-97CA-60928AF0448C}" type="sibTrans" cxnId="{42DD5C4B-B0C5-4897-AE75-67D8C30D8B0B}">
      <dgm:prSet/>
      <dgm:spPr/>
      <dgm:t>
        <a:bodyPr/>
        <a:lstStyle/>
        <a:p>
          <a:endParaRPr lang="en-US"/>
        </a:p>
      </dgm:t>
    </dgm:pt>
    <dgm:pt modelId="{D225DC65-0ACB-4D30-AF88-7D756BE96448}">
      <dgm:prSet phldrT="[Text]"/>
      <dgm:spPr/>
      <dgm:t>
        <a:bodyPr/>
        <a:lstStyle/>
        <a:p>
          <a:r>
            <a:rPr lang="en-US" dirty="0"/>
            <a:t>Privacy</a:t>
          </a:r>
        </a:p>
      </dgm:t>
    </dgm:pt>
    <dgm:pt modelId="{31CB8939-9036-4C1B-8842-D9B4C8057FD0}" type="parTrans" cxnId="{64C3FCDC-A68E-4619-93EF-9253CF716950}">
      <dgm:prSet/>
      <dgm:spPr/>
      <dgm:t>
        <a:bodyPr/>
        <a:lstStyle/>
        <a:p>
          <a:endParaRPr lang="en-US"/>
        </a:p>
      </dgm:t>
    </dgm:pt>
    <dgm:pt modelId="{58DDD3D8-F504-4AC1-96D3-E964E10766B3}" type="sibTrans" cxnId="{64C3FCDC-A68E-4619-93EF-9253CF716950}">
      <dgm:prSet/>
      <dgm:spPr/>
      <dgm:t>
        <a:bodyPr/>
        <a:lstStyle/>
        <a:p>
          <a:endParaRPr lang="en-US"/>
        </a:p>
      </dgm:t>
    </dgm:pt>
    <dgm:pt modelId="{C4538A5A-6CF2-4142-8C19-ED4715180F5F}" type="pres">
      <dgm:prSet presAssocID="{B0E5607B-E130-4CE6-A5FD-BE59EED3FC91}" presName="Name0" presStyleCnt="0">
        <dgm:presLayoutVars>
          <dgm:chMax val="1"/>
          <dgm:chPref val="1"/>
          <dgm:dir/>
          <dgm:animOne val="branch"/>
          <dgm:animLvl val="lvl"/>
        </dgm:presLayoutVars>
      </dgm:prSet>
      <dgm:spPr/>
    </dgm:pt>
    <dgm:pt modelId="{0A680FBE-C426-4358-9C52-0F29CDACC86A}" type="pres">
      <dgm:prSet presAssocID="{4D81827E-F0F4-49A4-8D95-ECE111A19CEF}" presName="Parent" presStyleLbl="node0" presStyleIdx="0" presStyleCnt="1">
        <dgm:presLayoutVars>
          <dgm:chMax val="6"/>
          <dgm:chPref val="6"/>
        </dgm:presLayoutVars>
      </dgm:prSet>
      <dgm:spPr/>
    </dgm:pt>
    <dgm:pt modelId="{8CF6FC12-2404-42FB-9706-2686FEBBB4B5}" type="pres">
      <dgm:prSet presAssocID="{D56DDBD9-610E-4D6E-81F2-39188BDD9BC3}" presName="Accent1" presStyleCnt="0"/>
      <dgm:spPr/>
    </dgm:pt>
    <dgm:pt modelId="{801A3E64-F06F-40DD-8211-C28D2D4EF002}" type="pres">
      <dgm:prSet presAssocID="{D56DDBD9-610E-4D6E-81F2-39188BDD9BC3}" presName="Accent" presStyleLbl="bgShp" presStyleIdx="0" presStyleCnt="6"/>
      <dgm:spPr/>
    </dgm:pt>
    <dgm:pt modelId="{4E995C2F-2334-437E-84D0-E615C18D0EE1}" type="pres">
      <dgm:prSet presAssocID="{D56DDBD9-610E-4D6E-81F2-39188BDD9BC3}" presName="Child1" presStyleLbl="node1" presStyleIdx="0" presStyleCnt="6">
        <dgm:presLayoutVars>
          <dgm:chMax val="0"/>
          <dgm:chPref val="0"/>
          <dgm:bulletEnabled val="1"/>
        </dgm:presLayoutVars>
      </dgm:prSet>
      <dgm:spPr/>
    </dgm:pt>
    <dgm:pt modelId="{60A50B0B-DA6C-4F99-90B0-99D8D2BECD8E}" type="pres">
      <dgm:prSet presAssocID="{B05CCCEB-9795-43FD-A064-60D2603BE598}" presName="Accent2" presStyleCnt="0"/>
      <dgm:spPr/>
    </dgm:pt>
    <dgm:pt modelId="{DC5282DB-2C30-4AA4-8714-31B8C7A45856}" type="pres">
      <dgm:prSet presAssocID="{B05CCCEB-9795-43FD-A064-60D2603BE598}" presName="Accent" presStyleLbl="bgShp" presStyleIdx="1" presStyleCnt="6"/>
      <dgm:spPr/>
    </dgm:pt>
    <dgm:pt modelId="{A45033C7-B0FC-45E3-9BF4-907955966F84}" type="pres">
      <dgm:prSet presAssocID="{B05CCCEB-9795-43FD-A064-60D2603BE598}" presName="Child2" presStyleLbl="node1" presStyleIdx="1" presStyleCnt="6">
        <dgm:presLayoutVars>
          <dgm:chMax val="0"/>
          <dgm:chPref val="0"/>
          <dgm:bulletEnabled val="1"/>
        </dgm:presLayoutVars>
      </dgm:prSet>
      <dgm:spPr/>
    </dgm:pt>
    <dgm:pt modelId="{21646549-233F-4716-9855-0AFD0FDCDFBC}" type="pres">
      <dgm:prSet presAssocID="{60066C31-2739-4D26-8C86-78F205A2EEAD}" presName="Accent3" presStyleCnt="0"/>
      <dgm:spPr/>
    </dgm:pt>
    <dgm:pt modelId="{A36EF314-CF04-4F6B-AD28-F57ADFDF19A9}" type="pres">
      <dgm:prSet presAssocID="{60066C31-2739-4D26-8C86-78F205A2EEAD}" presName="Accent" presStyleLbl="bgShp" presStyleIdx="2" presStyleCnt="6"/>
      <dgm:spPr/>
    </dgm:pt>
    <dgm:pt modelId="{26C77190-EF1F-4074-9F30-E7882EF87896}" type="pres">
      <dgm:prSet presAssocID="{60066C31-2739-4D26-8C86-78F205A2EEAD}" presName="Child3" presStyleLbl="node1" presStyleIdx="2" presStyleCnt="6">
        <dgm:presLayoutVars>
          <dgm:chMax val="0"/>
          <dgm:chPref val="0"/>
          <dgm:bulletEnabled val="1"/>
        </dgm:presLayoutVars>
      </dgm:prSet>
      <dgm:spPr/>
    </dgm:pt>
    <dgm:pt modelId="{1E6DEB39-FC55-40DC-ABFD-CAEB41C57248}" type="pres">
      <dgm:prSet presAssocID="{8388C20F-2A2A-44A9-8F63-68BD4785F16B}" presName="Accent4" presStyleCnt="0"/>
      <dgm:spPr/>
    </dgm:pt>
    <dgm:pt modelId="{F34FC003-A922-4EB5-90A7-72505B0E5FCC}" type="pres">
      <dgm:prSet presAssocID="{8388C20F-2A2A-44A9-8F63-68BD4785F16B}" presName="Accent" presStyleLbl="bgShp" presStyleIdx="3" presStyleCnt="6"/>
      <dgm:spPr/>
    </dgm:pt>
    <dgm:pt modelId="{3519D684-9869-4B02-A59F-DAFAB8C34716}" type="pres">
      <dgm:prSet presAssocID="{8388C20F-2A2A-44A9-8F63-68BD4785F16B}" presName="Child4" presStyleLbl="node1" presStyleIdx="3" presStyleCnt="6">
        <dgm:presLayoutVars>
          <dgm:chMax val="0"/>
          <dgm:chPref val="0"/>
          <dgm:bulletEnabled val="1"/>
        </dgm:presLayoutVars>
      </dgm:prSet>
      <dgm:spPr/>
    </dgm:pt>
    <dgm:pt modelId="{806B28CE-E592-4B89-9EC9-2F7D82CEC6B3}" type="pres">
      <dgm:prSet presAssocID="{7EBA1332-EB49-4F5D-AD61-ED6C03EDE711}" presName="Accent5" presStyleCnt="0"/>
      <dgm:spPr/>
    </dgm:pt>
    <dgm:pt modelId="{EFD0DB05-5D4E-40FC-9465-A10A07C9C2D5}" type="pres">
      <dgm:prSet presAssocID="{7EBA1332-EB49-4F5D-AD61-ED6C03EDE711}" presName="Accent" presStyleLbl="bgShp" presStyleIdx="4" presStyleCnt="6"/>
      <dgm:spPr/>
    </dgm:pt>
    <dgm:pt modelId="{BEA376A8-EE77-4F33-ADC5-7B4737350728}" type="pres">
      <dgm:prSet presAssocID="{7EBA1332-EB49-4F5D-AD61-ED6C03EDE711}" presName="Child5" presStyleLbl="node1" presStyleIdx="4" presStyleCnt="6">
        <dgm:presLayoutVars>
          <dgm:chMax val="0"/>
          <dgm:chPref val="0"/>
          <dgm:bulletEnabled val="1"/>
        </dgm:presLayoutVars>
      </dgm:prSet>
      <dgm:spPr/>
    </dgm:pt>
    <dgm:pt modelId="{D5D23151-5ADE-4F0B-BA1E-F97035201EEE}" type="pres">
      <dgm:prSet presAssocID="{D225DC65-0ACB-4D30-AF88-7D756BE96448}" presName="Accent6" presStyleCnt="0"/>
      <dgm:spPr/>
    </dgm:pt>
    <dgm:pt modelId="{770044BA-59FD-4B4B-A9F1-C48E3911D9E8}" type="pres">
      <dgm:prSet presAssocID="{D225DC65-0ACB-4D30-AF88-7D756BE96448}" presName="Accent" presStyleLbl="bgShp" presStyleIdx="5" presStyleCnt="6"/>
      <dgm:spPr/>
    </dgm:pt>
    <dgm:pt modelId="{1D3E9BCA-AB27-4DE1-AAF0-AF5E62B47789}" type="pres">
      <dgm:prSet presAssocID="{D225DC65-0ACB-4D30-AF88-7D756BE96448}" presName="Child6" presStyleLbl="node1" presStyleIdx="5" presStyleCnt="6">
        <dgm:presLayoutVars>
          <dgm:chMax val="0"/>
          <dgm:chPref val="0"/>
          <dgm:bulletEnabled val="1"/>
        </dgm:presLayoutVars>
      </dgm:prSet>
      <dgm:spPr/>
    </dgm:pt>
  </dgm:ptLst>
  <dgm:cxnLst>
    <dgm:cxn modelId="{661F9D08-BCB5-4703-8A9F-7DFD0577BB27}" srcId="{B0E5607B-E130-4CE6-A5FD-BE59EED3FC91}" destId="{4D81827E-F0F4-49A4-8D95-ECE111A19CEF}" srcOrd="0" destOrd="0" parTransId="{C01C97A2-BD7F-4248-86D3-F2BE485729A3}" sibTransId="{E9C1E17C-BCA1-48CD-9475-910260754084}"/>
    <dgm:cxn modelId="{376DE41C-C8C0-40C5-8D76-C7884ECD5F66}" type="presOf" srcId="{B05CCCEB-9795-43FD-A064-60D2603BE598}" destId="{A45033C7-B0FC-45E3-9BF4-907955966F84}" srcOrd="0" destOrd="0" presId="urn:microsoft.com/office/officeart/2011/layout/HexagonRadial"/>
    <dgm:cxn modelId="{4D3A6B1D-6D21-425F-9638-3B532D76F104}" type="presOf" srcId="{B0E5607B-E130-4CE6-A5FD-BE59EED3FC91}" destId="{C4538A5A-6CF2-4142-8C19-ED4715180F5F}" srcOrd="0" destOrd="0" presId="urn:microsoft.com/office/officeart/2011/layout/HexagonRadial"/>
    <dgm:cxn modelId="{42DD5C4B-B0C5-4897-AE75-67D8C30D8B0B}" srcId="{4D81827E-F0F4-49A4-8D95-ECE111A19CEF}" destId="{7EBA1332-EB49-4F5D-AD61-ED6C03EDE711}" srcOrd="4" destOrd="0" parTransId="{5AE53851-BCD8-4F9C-BC75-B7712AD6A20F}" sibTransId="{C34A7329-EA31-447C-97CA-60928AF0448C}"/>
    <dgm:cxn modelId="{0E742E4C-234A-4959-9F04-585EE603B5CB}" type="presOf" srcId="{8388C20F-2A2A-44A9-8F63-68BD4785F16B}" destId="{3519D684-9869-4B02-A59F-DAFAB8C34716}" srcOrd="0" destOrd="0" presId="urn:microsoft.com/office/officeart/2011/layout/HexagonRadial"/>
    <dgm:cxn modelId="{6AC1F34D-E22F-4AA6-AD9C-D2B788F9D448}" srcId="{4D81827E-F0F4-49A4-8D95-ECE111A19CEF}" destId="{8388C20F-2A2A-44A9-8F63-68BD4785F16B}" srcOrd="3" destOrd="0" parTransId="{2197BA4C-774F-43DD-A8DF-8355C07120E0}" sibTransId="{DCD4538B-ED38-4FA3-BD40-73331CF5241B}"/>
    <dgm:cxn modelId="{DD90A26E-A454-4D32-8769-E99D1C49183D}" srcId="{4D81827E-F0F4-49A4-8D95-ECE111A19CEF}" destId="{B05CCCEB-9795-43FD-A064-60D2603BE598}" srcOrd="1" destOrd="0" parTransId="{F7A8A65D-45BE-49D4-BCB0-8944651CCA75}" sibTransId="{0A9D999F-4C57-40AD-B334-2C003D34B133}"/>
    <dgm:cxn modelId="{0F52A46F-DF8B-4E5C-A974-5A3B1F3232E4}" type="presOf" srcId="{D56DDBD9-610E-4D6E-81F2-39188BDD9BC3}" destId="{4E995C2F-2334-437E-84D0-E615C18D0EE1}" srcOrd="0" destOrd="0" presId="urn:microsoft.com/office/officeart/2011/layout/HexagonRadial"/>
    <dgm:cxn modelId="{FD5A0E74-E5EB-4693-9D35-3467475D6F62}" type="presOf" srcId="{60066C31-2739-4D26-8C86-78F205A2EEAD}" destId="{26C77190-EF1F-4074-9F30-E7882EF87896}" srcOrd="0" destOrd="0" presId="urn:microsoft.com/office/officeart/2011/layout/HexagonRadial"/>
    <dgm:cxn modelId="{E27B0FAB-E122-43C7-A9E2-E05675DD2088}" type="presOf" srcId="{4D81827E-F0F4-49A4-8D95-ECE111A19CEF}" destId="{0A680FBE-C426-4358-9C52-0F29CDACC86A}" srcOrd="0" destOrd="0" presId="urn:microsoft.com/office/officeart/2011/layout/HexagonRadial"/>
    <dgm:cxn modelId="{D16309B3-DAE4-4D6C-9F77-75DEF7E1F1B4}" srcId="{4D81827E-F0F4-49A4-8D95-ECE111A19CEF}" destId="{60066C31-2739-4D26-8C86-78F205A2EEAD}" srcOrd="2" destOrd="0" parTransId="{0D58EFE1-616D-4E9A-B10F-D1E673157C9F}" sibTransId="{DAFC6B55-BE41-4C50-8632-5608B4A17A8B}"/>
    <dgm:cxn modelId="{9F3877B7-C32E-45E7-9DEA-304703A2E6DC}" type="presOf" srcId="{D225DC65-0ACB-4D30-AF88-7D756BE96448}" destId="{1D3E9BCA-AB27-4DE1-AAF0-AF5E62B47789}" srcOrd="0" destOrd="0" presId="urn:microsoft.com/office/officeart/2011/layout/HexagonRadial"/>
    <dgm:cxn modelId="{64C3FCDC-A68E-4619-93EF-9253CF716950}" srcId="{4D81827E-F0F4-49A4-8D95-ECE111A19CEF}" destId="{D225DC65-0ACB-4D30-AF88-7D756BE96448}" srcOrd="5" destOrd="0" parTransId="{31CB8939-9036-4C1B-8842-D9B4C8057FD0}" sibTransId="{58DDD3D8-F504-4AC1-96D3-E964E10766B3}"/>
    <dgm:cxn modelId="{FFDC24F2-FE51-46D9-970E-77CC433FD876}" srcId="{4D81827E-F0F4-49A4-8D95-ECE111A19CEF}" destId="{D56DDBD9-610E-4D6E-81F2-39188BDD9BC3}" srcOrd="0" destOrd="0" parTransId="{60485D14-3084-4938-A680-6683E5DF2965}" sibTransId="{AC3DC1AB-A753-48A4-91DB-9DEC4A7EB1C8}"/>
    <dgm:cxn modelId="{89F1DAF9-9DE1-44F1-B1A6-14050C526BE3}" type="presOf" srcId="{7EBA1332-EB49-4F5D-AD61-ED6C03EDE711}" destId="{BEA376A8-EE77-4F33-ADC5-7B4737350728}" srcOrd="0" destOrd="0" presId="urn:microsoft.com/office/officeart/2011/layout/HexagonRadial"/>
    <dgm:cxn modelId="{94005D92-617B-4F11-9764-C5EB85FB329F}" type="presParOf" srcId="{C4538A5A-6CF2-4142-8C19-ED4715180F5F}" destId="{0A680FBE-C426-4358-9C52-0F29CDACC86A}" srcOrd="0" destOrd="0" presId="urn:microsoft.com/office/officeart/2011/layout/HexagonRadial"/>
    <dgm:cxn modelId="{475957B6-A408-4178-8856-FE83364ED58A}" type="presParOf" srcId="{C4538A5A-6CF2-4142-8C19-ED4715180F5F}" destId="{8CF6FC12-2404-42FB-9706-2686FEBBB4B5}" srcOrd="1" destOrd="0" presId="urn:microsoft.com/office/officeart/2011/layout/HexagonRadial"/>
    <dgm:cxn modelId="{9A2BE670-082F-4685-B38A-61EDFB48F964}" type="presParOf" srcId="{8CF6FC12-2404-42FB-9706-2686FEBBB4B5}" destId="{801A3E64-F06F-40DD-8211-C28D2D4EF002}" srcOrd="0" destOrd="0" presId="urn:microsoft.com/office/officeart/2011/layout/HexagonRadial"/>
    <dgm:cxn modelId="{C078E93A-7988-408C-9285-D7FC94748C5C}" type="presParOf" srcId="{C4538A5A-6CF2-4142-8C19-ED4715180F5F}" destId="{4E995C2F-2334-437E-84D0-E615C18D0EE1}" srcOrd="2" destOrd="0" presId="urn:microsoft.com/office/officeart/2011/layout/HexagonRadial"/>
    <dgm:cxn modelId="{511D9749-A3AA-4086-962A-47A437BC4999}" type="presParOf" srcId="{C4538A5A-6CF2-4142-8C19-ED4715180F5F}" destId="{60A50B0B-DA6C-4F99-90B0-99D8D2BECD8E}" srcOrd="3" destOrd="0" presId="urn:microsoft.com/office/officeart/2011/layout/HexagonRadial"/>
    <dgm:cxn modelId="{8588AF62-2041-4025-B0DD-7FE47B6F4B76}" type="presParOf" srcId="{60A50B0B-DA6C-4F99-90B0-99D8D2BECD8E}" destId="{DC5282DB-2C30-4AA4-8714-31B8C7A45856}" srcOrd="0" destOrd="0" presId="urn:microsoft.com/office/officeart/2011/layout/HexagonRadial"/>
    <dgm:cxn modelId="{BAE82B6C-815D-4DC4-8C76-B587346BB0FE}" type="presParOf" srcId="{C4538A5A-6CF2-4142-8C19-ED4715180F5F}" destId="{A45033C7-B0FC-45E3-9BF4-907955966F84}" srcOrd="4" destOrd="0" presId="urn:microsoft.com/office/officeart/2011/layout/HexagonRadial"/>
    <dgm:cxn modelId="{749497D4-3F34-4903-81AC-D43D9F483A67}" type="presParOf" srcId="{C4538A5A-6CF2-4142-8C19-ED4715180F5F}" destId="{21646549-233F-4716-9855-0AFD0FDCDFBC}" srcOrd="5" destOrd="0" presId="urn:microsoft.com/office/officeart/2011/layout/HexagonRadial"/>
    <dgm:cxn modelId="{D21274FB-BC21-49B8-B327-5473BA74D4F0}" type="presParOf" srcId="{21646549-233F-4716-9855-0AFD0FDCDFBC}" destId="{A36EF314-CF04-4F6B-AD28-F57ADFDF19A9}" srcOrd="0" destOrd="0" presId="urn:microsoft.com/office/officeart/2011/layout/HexagonRadial"/>
    <dgm:cxn modelId="{B98127AF-60FC-41F4-86DB-1B4549A82F9C}" type="presParOf" srcId="{C4538A5A-6CF2-4142-8C19-ED4715180F5F}" destId="{26C77190-EF1F-4074-9F30-E7882EF87896}" srcOrd="6" destOrd="0" presId="urn:microsoft.com/office/officeart/2011/layout/HexagonRadial"/>
    <dgm:cxn modelId="{7BCF2318-2398-49ED-98B7-26FCEB0AA212}" type="presParOf" srcId="{C4538A5A-6CF2-4142-8C19-ED4715180F5F}" destId="{1E6DEB39-FC55-40DC-ABFD-CAEB41C57248}" srcOrd="7" destOrd="0" presId="urn:microsoft.com/office/officeart/2011/layout/HexagonRadial"/>
    <dgm:cxn modelId="{803730BC-1DDF-48A4-A0D6-0604D280834D}" type="presParOf" srcId="{1E6DEB39-FC55-40DC-ABFD-CAEB41C57248}" destId="{F34FC003-A922-4EB5-90A7-72505B0E5FCC}" srcOrd="0" destOrd="0" presId="urn:microsoft.com/office/officeart/2011/layout/HexagonRadial"/>
    <dgm:cxn modelId="{241E75B7-3069-4527-9E69-9CCE5CF9C11B}" type="presParOf" srcId="{C4538A5A-6CF2-4142-8C19-ED4715180F5F}" destId="{3519D684-9869-4B02-A59F-DAFAB8C34716}" srcOrd="8" destOrd="0" presId="urn:microsoft.com/office/officeart/2011/layout/HexagonRadial"/>
    <dgm:cxn modelId="{5E32A685-2E15-4FE0-8EEE-9522F87907AA}" type="presParOf" srcId="{C4538A5A-6CF2-4142-8C19-ED4715180F5F}" destId="{806B28CE-E592-4B89-9EC9-2F7D82CEC6B3}" srcOrd="9" destOrd="0" presId="urn:microsoft.com/office/officeart/2011/layout/HexagonRadial"/>
    <dgm:cxn modelId="{27E7BF8A-5C45-4166-9AFC-3173E2E06E2F}" type="presParOf" srcId="{806B28CE-E592-4B89-9EC9-2F7D82CEC6B3}" destId="{EFD0DB05-5D4E-40FC-9465-A10A07C9C2D5}" srcOrd="0" destOrd="0" presId="urn:microsoft.com/office/officeart/2011/layout/HexagonRadial"/>
    <dgm:cxn modelId="{256FFBBB-8721-4B47-B45A-D98089674DB0}" type="presParOf" srcId="{C4538A5A-6CF2-4142-8C19-ED4715180F5F}" destId="{BEA376A8-EE77-4F33-ADC5-7B4737350728}" srcOrd="10" destOrd="0" presId="urn:microsoft.com/office/officeart/2011/layout/HexagonRadial"/>
    <dgm:cxn modelId="{681E03AB-F2E0-4676-879F-4750DB4DF98B}" type="presParOf" srcId="{C4538A5A-6CF2-4142-8C19-ED4715180F5F}" destId="{D5D23151-5ADE-4F0B-BA1E-F97035201EEE}" srcOrd="11" destOrd="0" presId="urn:microsoft.com/office/officeart/2011/layout/HexagonRadial"/>
    <dgm:cxn modelId="{AB06538E-CECA-4381-A533-7EDE8273B031}" type="presParOf" srcId="{D5D23151-5ADE-4F0B-BA1E-F97035201EEE}" destId="{770044BA-59FD-4B4B-A9F1-C48E3911D9E8}" srcOrd="0" destOrd="0" presId="urn:microsoft.com/office/officeart/2011/layout/HexagonRadial"/>
    <dgm:cxn modelId="{5584840E-16BD-4120-91ED-8B04F3F99BB8}" type="presParOf" srcId="{C4538A5A-6CF2-4142-8C19-ED4715180F5F}" destId="{1D3E9BCA-AB27-4DE1-AAF0-AF5E62B47789}"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E5607B-E130-4CE6-A5FD-BE59EED3FC91}"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en-US"/>
        </a:p>
      </dgm:t>
    </dgm:pt>
    <dgm:pt modelId="{4D81827E-F0F4-49A4-8D95-ECE111A19CEF}">
      <dgm:prSet phldrT="[Text]"/>
      <dgm:spPr/>
      <dgm:t>
        <a:bodyPr/>
        <a:lstStyle/>
        <a:p>
          <a:r>
            <a:rPr lang="en-US" dirty="0"/>
            <a:t>MEC Security</a:t>
          </a:r>
        </a:p>
      </dgm:t>
    </dgm:pt>
    <dgm:pt modelId="{C01C97A2-BD7F-4248-86D3-F2BE485729A3}" type="parTrans" cxnId="{661F9D08-BCB5-4703-8A9F-7DFD0577BB27}">
      <dgm:prSet/>
      <dgm:spPr/>
      <dgm:t>
        <a:bodyPr/>
        <a:lstStyle/>
        <a:p>
          <a:endParaRPr lang="en-US"/>
        </a:p>
      </dgm:t>
    </dgm:pt>
    <dgm:pt modelId="{E9C1E17C-BCA1-48CD-9475-910260754084}" type="sibTrans" cxnId="{661F9D08-BCB5-4703-8A9F-7DFD0577BB27}">
      <dgm:prSet/>
      <dgm:spPr/>
      <dgm:t>
        <a:bodyPr/>
        <a:lstStyle/>
        <a:p>
          <a:endParaRPr lang="en-US"/>
        </a:p>
      </dgm:t>
    </dgm:pt>
    <dgm:pt modelId="{D56DDBD9-610E-4D6E-81F2-39188BDD9BC3}">
      <dgm:prSet phldrT="[Text]"/>
      <dgm:spPr/>
      <dgm:t>
        <a:bodyPr/>
        <a:lstStyle/>
        <a:p>
          <a:r>
            <a:rPr lang="en-US" b="0" dirty="0">
              <a:solidFill>
                <a:schemeClr val="bg1"/>
              </a:solidFill>
            </a:rPr>
            <a:t>Identify</a:t>
          </a:r>
        </a:p>
      </dgm:t>
    </dgm:pt>
    <dgm:pt modelId="{60485D14-3084-4938-A680-6683E5DF2965}" type="parTrans" cxnId="{FFDC24F2-FE51-46D9-970E-77CC433FD876}">
      <dgm:prSet/>
      <dgm:spPr/>
      <dgm:t>
        <a:bodyPr/>
        <a:lstStyle/>
        <a:p>
          <a:endParaRPr lang="en-US"/>
        </a:p>
      </dgm:t>
    </dgm:pt>
    <dgm:pt modelId="{AC3DC1AB-A753-48A4-91DB-9DEC4A7EB1C8}" type="sibTrans" cxnId="{FFDC24F2-FE51-46D9-970E-77CC433FD876}">
      <dgm:prSet/>
      <dgm:spPr/>
      <dgm:t>
        <a:bodyPr/>
        <a:lstStyle/>
        <a:p>
          <a:endParaRPr lang="en-US"/>
        </a:p>
      </dgm:t>
    </dgm:pt>
    <dgm:pt modelId="{B05CCCEB-9795-43FD-A064-60D2603BE598}">
      <dgm:prSet phldrT="[Text]"/>
      <dgm:spPr/>
      <dgm:t>
        <a:bodyPr/>
        <a:lstStyle/>
        <a:p>
          <a:r>
            <a:rPr lang="en-US" b="0" dirty="0">
              <a:solidFill>
                <a:schemeClr val="bg1"/>
              </a:solidFill>
            </a:rPr>
            <a:t>Protect</a:t>
          </a:r>
        </a:p>
      </dgm:t>
    </dgm:pt>
    <dgm:pt modelId="{F7A8A65D-45BE-49D4-BCB0-8944651CCA75}" type="parTrans" cxnId="{DD90A26E-A454-4D32-8769-E99D1C49183D}">
      <dgm:prSet/>
      <dgm:spPr/>
      <dgm:t>
        <a:bodyPr/>
        <a:lstStyle/>
        <a:p>
          <a:endParaRPr lang="en-US"/>
        </a:p>
      </dgm:t>
    </dgm:pt>
    <dgm:pt modelId="{0A9D999F-4C57-40AD-B334-2C003D34B133}" type="sibTrans" cxnId="{DD90A26E-A454-4D32-8769-E99D1C49183D}">
      <dgm:prSet/>
      <dgm:spPr/>
      <dgm:t>
        <a:bodyPr/>
        <a:lstStyle/>
        <a:p>
          <a:endParaRPr lang="en-US"/>
        </a:p>
      </dgm:t>
    </dgm:pt>
    <dgm:pt modelId="{60066C31-2739-4D26-8C86-78F205A2EEAD}">
      <dgm:prSet phldrT="[Text]"/>
      <dgm:spPr/>
      <dgm:t>
        <a:bodyPr/>
        <a:lstStyle/>
        <a:p>
          <a:r>
            <a:rPr lang="en-US" b="1" dirty="0">
              <a:solidFill>
                <a:srgbClr val="C00000"/>
              </a:solidFill>
            </a:rPr>
            <a:t>Detect</a:t>
          </a:r>
        </a:p>
      </dgm:t>
    </dgm:pt>
    <dgm:pt modelId="{0D58EFE1-616D-4E9A-B10F-D1E673157C9F}" type="parTrans" cxnId="{D16309B3-DAE4-4D6C-9F77-75DEF7E1F1B4}">
      <dgm:prSet/>
      <dgm:spPr/>
      <dgm:t>
        <a:bodyPr/>
        <a:lstStyle/>
        <a:p>
          <a:endParaRPr lang="en-US"/>
        </a:p>
      </dgm:t>
    </dgm:pt>
    <dgm:pt modelId="{DAFC6B55-BE41-4C50-8632-5608B4A17A8B}" type="sibTrans" cxnId="{D16309B3-DAE4-4D6C-9F77-75DEF7E1F1B4}">
      <dgm:prSet/>
      <dgm:spPr/>
      <dgm:t>
        <a:bodyPr/>
        <a:lstStyle/>
        <a:p>
          <a:endParaRPr lang="en-US"/>
        </a:p>
      </dgm:t>
    </dgm:pt>
    <dgm:pt modelId="{8388C20F-2A2A-44A9-8F63-68BD4785F16B}">
      <dgm:prSet phldrT="[Text]"/>
      <dgm:spPr/>
      <dgm:t>
        <a:bodyPr/>
        <a:lstStyle/>
        <a:p>
          <a:r>
            <a:rPr lang="en-US" dirty="0"/>
            <a:t>Respond</a:t>
          </a:r>
        </a:p>
      </dgm:t>
    </dgm:pt>
    <dgm:pt modelId="{2197BA4C-774F-43DD-A8DF-8355C07120E0}" type="parTrans" cxnId="{6AC1F34D-E22F-4AA6-AD9C-D2B788F9D448}">
      <dgm:prSet/>
      <dgm:spPr/>
      <dgm:t>
        <a:bodyPr/>
        <a:lstStyle/>
        <a:p>
          <a:endParaRPr lang="en-US"/>
        </a:p>
      </dgm:t>
    </dgm:pt>
    <dgm:pt modelId="{DCD4538B-ED38-4FA3-BD40-73331CF5241B}" type="sibTrans" cxnId="{6AC1F34D-E22F-4AA6-AD9C-D2B788F9D448}">
      <dgm:prSet/>
      <dgm:spPr/>
      <dgm:t>
        <a:bodyPr/>
        <a:lstStyle/>
        <a:p>
          <a:endParaRPr lang="en-US"/>
        </a:p>
      </dgm:t>
    </dgm:pt>
    <dgm:pt modelId="{7EBA1332-EB49-4F5D-AD61-ED6C03EDE711}">
      <dgm:prSet phldrT="[Text]"/>
      <dgm:spPr/>
      <dgm:t>
        <a:bodyPr/>
        <a:lstStyle/>
        <a:p>
          <a:r>
            <a:rPr lang="en-US" dirty="0"/>
            <a:t>Recover</a:t>
          </a:r>
        </a:p>
      </dgm:t>
    </dgm:pt>
    <dgm:pt modelId="{5AE53851-BCD8-4F9C-BC75-B7712AD6A20F}" type="parTrans" cxnId="{42DD5C4B-B0C5-4897-AE75-67D8C30D8B0B}">
      <dgm:prSet/>
      <dgm:spPr/>
      <dgm:t>
        <a:bodyPr/>
        <a:lstStyle/>
        <a:p>
          <a:endParaRPr lang="en-US"/>
        </a:p>
      </dgm:t>
    </dgm:pt>
    <dgm:pt modelId="{C34A7329-EA31-447C-97CA-60928AF0448C}" type="sibTrans" cxnId="{42DD5C4B-B0C5-4897-AE75-67D8C30D8B0B}">
      <dgm:prSet/>
      <dgm:spPr/>
      <dgm:t>
        <a:bodyPr/>
        <a:lstStyle/>
        <a:p>
          <a:endParaRPr lang="en-US"/>
        </a:p>
      </dgm:t>
    </dgm:pt>
    <dgm:pt modelId="{D225DC65-0ACB-4D30-AF88-7D756BE96448}">
      <dgm:prSet phldrT="[Text]"/>
      <dgm:spPr/>
      <dgm:t>
        <a:bodyPr/>
        <a:lstStyle/>
        <a:p>
          <a:r>
            <a:rPr lang="en-US" dirty="0"/>
            <a:t>Privacy</a:t>
          </a:r>
        </a:p>
      </dgm:t>
    </dgm:pt>
    <dgm:pt modelId="{31CB8939-9036-4C1B-8842-D9B4C8057FD0}" type="parTrans" cxnId="{64C3FCDC-A68E-4619-93EF-9253CF716950}">
      <dgm:prSet/>
      <dgm:spPr/>
      <dgm:t>
        <a:bodyPr/>
        <a:lstStyle/>
        <a:p>
          <a:endParaRPr lang="en-US"/>
        </a:p>
      </dgm:t>
    </dgm:pt>
    <dgm:pt modelId="{58DDD3D8-F504-4AC1-96D3-E964E10766B3}" type="sibTrans" cxnId="{64C3FCDC-A68E-4619-93EF-9253CF716950}">
      <dgm:prSet/>
      <dgm:spPr/>
      <dgm:t>
        <a:bodyPr/>
        <a:lstStyle/>
        <a:p>
          <a:endParaRPr lang="en-US"/>
        </a:p>
      </dgm:t>
    </dgm:pt>
    <dgm:pt modelId="{C4538A5A-6CF2-4142-8C19-ED4715180F5F}" type="pres">
      <dgm:prSet presAssocID="{B0E5607B-E130-4CE6-A5FD-BE59EED3FC91}" presName="Name0" presStyleCnt="0">
        <dgm:presLayoutVars>
          <dgm:chMax val="1"/>
          <dgm:chPref val="1"/>
          <dgm:dir/>
          <dgm:animOne val="branch"/>
          <dgm:animLvl val="lvl"/>
        </dgm:presLayoutVars>
      </dgm:prSet>
      <dgm:spPr/>
    </dgm:pt>
    <dgm:pt modelId="{0A680FBE-C426-4358-9C52-0F29CDACC86A}" type="pres">
      <dgm:prSet presAssocID="{4D81827E-F0F4-49A4-8D95-ECE111A19CEF}" presName="Parent" presStyleLbl="node0" presStyleIdx="0" presStyleCnt="1">
        <dgm:presLayoutVars>
          <dgm:chMax val="6"/>
          <dgm:chPref val="6"/>
        </dgm:presLayoutVars>
      </dgm:prSet>
      <dgm:spPr/>
    </dgm:pt>
    <dgm:pt modelId="{8CF6FC12-2404-42FB-9706-2686FEBBB4B5}" type="pres">
      <dgm:prSet presAssocID="{D56DDBD9-610E-4D6E-81F2-39188BDD9BC3}" presName="Accent1" presStyleCnt="0"/>
      <dgm:spPr/>
    </dgm:pt>
    <dgm:pt modelId="{801A3E64-F06F-40DD-8211-C28D2D4EF002}" type="pres">
      <dgm:prSet presAssocID="{D56DDBD9-610E-4D6E-81F2-39188BDD9BC3}" presName="Accent" presStyleLbl="bgShp" presStyleIdx="0" presStyleCnt="6"/>
      <dgm:spPr/>
    </dgm:pt>
    <dgm:pt modelId="{4E995C2F-2334-437E-84D0-E615C18D0EE1}" type="pres">
      <dgm:prSet presAssocID="{D56DDBD9-610E-4D6E-81F2-39188BDD9BC3}" presName="Child1" presStyleLbl="node1" presStyleIdx="0" presStyleCnt="6">
        <dgm:presLayoutVars>
          <dgm:chMax val="0"/>
          <dgm:chPref val="0"/>
          <dgm:bulletEnabled val="1"/>
        </dgm:presLayoutVars>
      </dgm:prSet>
      <dgm:spPr/>
    </dgm:pt>
    <dgm:pt modelId="{60A50B0B-DA6C-4F99-90B0-99D8D2BECD8E}" type="pres">
      <dgm:prSet presAssocID="{B05CCCEB-9795-43FD-A064-60D2603BE598}" presName="Accent2" presStyleCnt="0"/>
      <dgm:spPr/>
    </dgm:pt>
    <dgm:pt modelId="{DC5282DB-2C30-4AA4-8714-31B8C7A45856}" type="pres">
      <dgm:prSet presAssocID="{B05CCCEB-9795-43FD-A064-60D2603BE598}" presName="Accent" presStyleLbl="bgShp" presStyleIdx="1" presStyleCnt="6"/>
      <dgm:spPr/>
    </dgm:pt>
    <dgm:pt modelId="{A45033C7-B0FC-45E3-9BF4-907955966F84}" type="pres">
      <dgm:prSet presAssocID="{B05CCCEB-9795-43FD-A064-60D2603BE598}" presName="Child2" presStyleLbl="node1" presStyleIdx="1" presStyleCnt="6">
        <dgm:presLayoutVars>
          <dgm:chMax val="0"/>
          <dgm:chPref val="0"/>
          <dgm:bulletEnabled val="1"/>
        </dgm:presLayoutVars>
      </dgm:prSet>
      <dgm:spPr/>
    </dgm:pt>
    <dgm:pt modelId="{21646549-233F-4716-9855-0AFD0FDCDFBC}" type="pres">
      <dgm:prSet presAssocID="{60066C31-2739-4D26-8C86-78F205A2EEAD}" presName="Accent3" presStyleCnt="0"/>
      <dgm:spPr/>
    </dgm:pt>
    <dgm:pt modelId="{A36EF314-CF04-4F6B-AD28-F57ADFDF19A9}" type="pres">
      <dgm:prSet presAssocID="{60066C31-2739-4D26-8C86-78F205A2EEAD}" presName="Accent" presStyleLbl="bgShp" presStyleIdx="2" presStyleCnt="6"/>
      <dgm:spPr/>
    </dgm:pt>
    <dgm:pt modelId="{26C77190-EF1F-4074-9F30-E7882EF87896}" type="pres">
      <dgm:prSet presAssocID="{60066C31-2739-4D26-8C86-78F205A2EEAD}" presName="Child3" presStyleLbl="node1" presStyleIdx="2" presStyleCnt="6">
        <dgm:presLayoutVars>
          <dgm:chMax val="0"/>
          <dgm:chPref val="0"/>
          <dgm:bulletEnabled val="1"/>
        </dgm:presLayoutVars>
      </dgm:prSet>
      <dgm:spPr/>
    </dgm:pt>
    <dgm:pt modelId="{1E6DEB39-FC55-40DC-ABFD-CAEB41C57248}" type="pres">
      <dgm:prSet presAssocID="{8388C20F-2A2A-44A9-8F63-68BD4785F16B}" presName="Accent4" presStyleCnt="0"/>
      <dgm:spPr/>
    </dgm:pt>
    <dgm:pt modelId="{F34FC003-A922-4EB5-90A7-72505B0E5FCC}" type="pres">
      <dgm:prSet presAssocID="{8388C20F-2A2A-44A9-8F63-68BD4785F16B}" presName="Accent" presStyleLbl="bgShp" presStyleIdx="3" presStyleCnt="6"/>
      <dgm:spPr/>
    </dgm:pt>
    <dgm:pt modelId="{3519D684-9869-4B02-A59F-DAFAB8C34716}" type="pres">
      <dgm:prSet presAssocID="{8388C20F-2A2A-44A9-8F63-68BD4785F16B}" presName="Child4" presStyleLbl="node1" presStyleIdx="3" presStyleCnt="6">
        <dgm:presLayoutVars>
          <dgm:chMax val="0"/>
          <dgm:chPref val="0"/>
          <dgm:bulletEnabled val="1"/>
        </dgm:presLayoutVars>
      </dgm:prSet>
      <dgm:spPr/>
    </dgm:pt>
    <dgm:pt modelId="{806B28CE-E592-4B89-9EC9-2F7D82CEC6B3}" type="pres">
      <dgm:prSet presAssocID="{7EBA1332-EB49-4F5D-AD61-ED6C03EDE711}" presName="Accent5" presStyleCnt="0"/>
      <dgm:spPr/>
    </dgm:pt>
    <dgm:pt modelId="{EFD0DB05-5D4E-40FC-9465-A10A07C9C2D5}" type="pres">
      <dgm:prSet presAssocID="{7EBA1332-EB49-4F5D-AD61-ED6C03EDE711}" presName="Accent" presStyleLbl="bgShp" presStyleIdx="4" presStyleCnt="6"/>
      <dgm:spPr/>
    </dgm:pt>
    <dgm:pt modelId="{BEA376A8-EE77-4F33-ADC5-7B4737350728}" type="pres">
      <dgm:prSet presAssocID="{7EBA1332-EB49-4F5D-AD61-ED6C03EDE711}" presName="Child5" presStyleLbl="node1" presStyleIdx="4" presStyleCnt="6">
        <dgm:presLayoutVars>
          <dgm:chMax val="0"/>
          <dgm:chPref val="0"/>
          <dgm:bulletEnabled val="1"/>
        </dgm:presLayoutVars>
      </dgm:prSet>
      <dgm:spPr/>
    </dgm:pt>
    <dgm:pt modelId="{D5D23151-5ADE-4F0B-BA1E-F97035201EEE}" type="pres">
      <dgm:prSet presAssocID="{D225DC65-0ACB-4D30-AF88-7D756BE96448}" presName="Accent6" presStyleCnt="0"/>
      <dgm:spPr/>
    </dgm:pt>
    <dgm:pt modelId="{770044BA-59FD-4B4B-A9F1-C48E3911D9E8}" type="pres">
      <dgm:prSet presAssocID="{D225DC65-0ACB-4D30-AF88-7D756BE96448}" presName="Accent" presStyleLbl="bgShp" presStyleIdx="5" presStyleCnt="6"/>
      <dgm:spPr/>
    </dgm:pt>
    <dgm:pt modelId="{1D3E9BCA-AB27-4DE1-AAF0-AF5E62B47789}" type="pres">
      <dgm:prSet presAssocID="{D225DC65-0ACB-4D30-AF88-7D756BE96448}" presName="Child6" presStyleLbl="node1" presStyleIdx="5" presStyleCnt="6">
        <dgm:presLayoutVars>
          <dgm:chMax val="0"/>
          <dgm:chPref val="0"/>
          <dgm:bulletEnabled val="1"/>
        </dgm:presLayoutVars>
      </dgm:prSet>
      <dgm:spPr/>
    </dgm:pt>
  </dgm:ptLst>
  <dgm:cxnLst>
    <dgm:cxn modelId="{661F9D08-BCB5-4703-8A9F-7DFD0577BB27}" srcId="{B0E5607B-E130-4CE6-A5FD-BE59EED3FC91}" destId="{4D81827E-F0F4-49A4-8D95-ECE111A19CEF}" srcOrd="0" destOrd="0" parTransId="{C01C97A2-BD7F-4248-86D3-F2BE485729A3}" sibTransId="{E9C1E17C-BCA1-48CD-9475-910260754084}"/>
    <dgm:cxn modelId="{376DE41C-C8C0-40C5-8D76-C7884ECD5F66}" type="presOf" srcId="{B05CCCEB-9795-43FD-A064-60D2603BE598}" destId="{A45033C7-B0FC-45E3-9BF4-907955966F84}" srcOrd="0" destOrd="0" presId="urn:microsoft.com/office/officeart/2011/layout/HexagonRadial"/>
    <dgm:cxn modelId="{4D3A6B1D-6D21-425F-9638-3B532D76F104}" type="presOf" srcId="{B0E5607B-E130-4CE6-A5FD-BE59EED3FC91}" destId="{C4538A5A-6CF2-4142-8C19-ED4715180F5F}" srcOrd="0" destOrd="0" presId="urn:microsoft.com/office/officeart/2011/layout/HexagonRadial"/>
    <dgm:cxn modelId="{42DD5C4B-B0C5-4897-AE75-67D8C30D8B0B}" srcId="{4D81827E-F0F4-49A4-8D95-ECE111A19CEF}" destId="{7EBA1332-EB49-4F5D-AD61-ED6C03EDE711}" srcOrd="4" destOrd="0" parTransId="{5AE53851-BCD8-4F9C-BC75-B7712AD6A20F}" sibTransId="{C34A7329-EA31-447C-97CA-60928AF0448C}"/>
    <dgm:cxn modelId="{0E742E4C-234A-4959-9F04-585EE603B5CB}" type="presOf" srcId="{8388C20F-2A2A-44A9-8F63-68BD4785F16B}" destId="{3519D684-9869-4B02-A59F-DAFAB8C34716}" srcOrd="0" destOrd="0" presId="urn:microsoft.com/office/officeart/2011/layout/HexagonRadial"/>
    <dgm:cxn modelId="{6AC1F34D-E22F-4AA6-AD9C-D2B788F9D448}" srcId="{4D81827E-F0F4-49A4-8D95-ECE111A19CEF}" destId="{8388C20F-2A2A-44A9-8F63-68BD4785F16B}" srcOrd="3" destOrd="0" parTransId="{2197BA4C-774F-43DD-A8DF-8355C07120E0}" sibTransId="{DCD4538B-ED38-4FA3-BD40-73331CF5241B}"/>
    <dgm:cxn modelId="{DD90A26E-A454-4D32-8769-E99D1C49183D}" srcId="{4D81827E-F0F4-49A4-8D95-ECE111A19CEF}" destId="{B05CCCEB-9795-43FD-A064-60D2603BE598}" srcOrd="1" destOrd="0" parTransId="{F7A8A65D-45BE-49D4-BCB0-8944651CCA75}" sibTransId="{0A9D999F-4C57-40AD-B334-2C003D34B133}"/>
    <dgm:cxn modelId="{0F52A46F-DF8B-4E5C-A974-5A3B1F3232E4}" type="presOf" srcId="{D56DDBD9-610E-4D6E-81F2-39188BDD9BC3}" destId="{4E995C2F-2334-437E-84D0-E615C18D0EE1}" srcOrd="0" destOrd="0" presId="urn:microsoft.com/office/officeart/2011/layout/HexagonRadial"/>
    <dgm:cxn modelId="{FD5A0E74-E5EB-4693-9D35-3467475D6F62}" type="presOf" srcId="{60066C31-2739-4D26-8C86-78F205A2EEAD}" destId="{26C77190-EF1F-4074-9F30-E7882EF87896}" srcOrd="0" destOrd="0" presId="urn:microsoft.com/office/officeart/2011/layout/HexagonRadial"/>
    <dgm:cxn modelId="{E27B0FAB-E122-43C7-A9E2-E05675DD2088}" type="presOf" srcId="{4D81827E-F0F4-49A4-8D95-ECE111A19CEF}" destId="{0A680FBE-C426-4358-9C52-0F29CDACC86A}" srcOrd="0" destOrd="0" presId="urn:microsoft.com/office/officeart/2011/layout/HexagonRadial"/>
    <dgm:cxn modelId="{D16309B3-DAE4-4D6C-9F77-75DEF7E1F1B4}" srcId="{4D81827E-F0F4-49A4-8D95-ECE111A19CEF}" destId="{60066C31-2739-4D26-8C86-78F205A2EEAD}" srcOrd="2" destOrd="0" parTransId="{0D58EFE1-616D-4E9A-B10F-D1E673157C9F}" sibTransId="{DAFC6B55-BE41-4C50-8632-5608B4A17A8B}"/>
    <dgm:cxn modelId="{9F3877B7-C32E-45E7-9DEA-304703A2E6DC}" type="presOf" srcId="{D225DC65-0ACB-4D30-AF88-7D756BE96448}" destId="{1D3E9BCA-AB27-4DE1-AAF0-AF5E62B47789}" srcOrd="0" destOrd="0" presId="urn:microsoft.com/office/officeart/2011/layout/HexagonRadial"/>
    <dgm:cxn modelId="{64C3FCDC-A68E-4619-93EF-9253CF716950}" srcId="{4D81827E-F0F4-49A4-8D95-ECE111A19CEF}" destId="{D225DC65-0ACB-4D30-AF88-7D756BE96448}" srcOrd="5" destOrd="0" parTransId="{31CB8939-9036-4C1B-8842-D9B4C8057FD0}" sibTransId="{58DDD3D8-F504-4AC1-96D3-E964E10766B3}"/>
    <dgm:cxn modelId="{FFDC24F2-FE51-46D9-970E-77CC433FD876}" srcId="{4D81827E-F0F4-49A4-8D95-ECE111A19CEF}" destId="{D56DDBD9-610E-4D6E-81F2-39188BDD9BC3}" srcOrd="0" destOrd="0" parTransId="{60485D14-3084-4938-A680-6683E5DF2965}" sibTransId="{AC3DC1AB-A753-48A4-91DB-9DEC4A7EB1C8}"/>
    <dgm:cxn modelId="{89F1DAF9-9DE1-44F1-B1A6-14050C526BE3}" type="presOf" srcId="{7EBA1332-EB49-4F5D-AD61-ED6C03EDE711}" destId="{BEA376A8-EE77-4F33-ADC5-7B4737350728}" srcOrd="0" destOrd="0" presId="urn:microsoft.com/office/officeart/2011/layout/HexagonRadial"/>
    <dgm:cxn modelId="{94005D92-617B-4F11-9764-C5EB85FB329F}" type="presParOf" srcId="{C4538A5A-6CF2-4142-8C19-ED4715180F5F}" destId="{0A680FBE-C426-4358-9C52-0F29CDACC86A}" srcOrd="0" destOrd="0" presId="urn:microsoft.com/office/officeart/2011/layout/HexagonRadial"/>
    <dgm:cxn modelId="{475957B6-A408-4178-8856-FE83364ED58A}" type="presParOf" srcId="{C4538A5A-6CF2-4142-8C19-ED4715180F5F}" destId="{8CF6FC12-2404-42FB-9706-2686FEBBB4B5}" srcOrd="1" destOrd="0" presId="urn:microsoft.com/office/officeart/2011/layout/HexagonRadial"/>
    <dgm:cxn modelId="{9A2BE670-082F-4685-B38A-61EDFB48F964}" type="presParOf" srcId="{8CF6FC12-2404-42FB-9706-2686FEBBB4B5}" destId="{801A3E64-F06F-40DD-8211-C28D2D4EF002}" srcOrd="0" destOrd="0" presId="urn:microsoft.com/office/officeart/2011/layout/HexagonRadial"/>
    <dgm:cxn modelId="{C078E93A-7988-408C-9285-D7FC94748C5C}" type="presParOf" srcId="{C4538A5A-6CF2-4142-8C19-ED4715180F5F}" destId="{4E995C2F-2334-437E-84D0-E615C18D0EE1}" srcOrd="2" destOrd="0" presId="urn:microsoft.com/office/officeart/2011/layout/HexagonRadial"/>
    <dgm:cxn modelId="{511D9749-A3AA-4086-962A-47A437BC4999}" type="presParOf" srcId="{C4538A5A-6CF2-4142-8C19-ED4715180F5F}" destId="{60A50B0B-DA6C-4F99-90B0-99D8D2BECD8E}" srcOrd="3" destOrd="0" presId="urn:microsoft.com/office/officeart/2011/layout/HexagonRadial"/>
    <dgm:cxn modelId="{8588AF62-2041-4025-B0DD-7FE47B6F4B76}" type="presParOf" srcId="{60A50B0B-DA6C-4F99-90B0-99D8D2BECD8E}" destId="{DC5282DB-2C30-4AA4-8714-31B8C7A45856}" srcOrd="0" destOrd="0" presId="urn:microsoft.com/office/officeart/2011/layout/HexagonRadial"/>
    <dgm:cxn modelId="{BAE82B6C-815D-4DC4-8C76-B587346BB0FE}" type="presParOf" srcId="{C4538A5A-6CF2-4142-8C19-ED4715180F5F}" destId="{A45033C7-B0FC-45E3-9BF4-907955966F84}" srcOrd="4" destOrd="0" presId="urn:microsoft.com/office/officeart/2011/layout/HexagonRadial"/>
    <dgm:cxn modelId="{749497D4-3F34-4903-81AC-D43D9F483A67}" type="presParOf" srcId="{C4538A5A-6CF2-4142-8C19-ED4715180F5F}" destId="{21646549-233F-4716-9855-0AFD0FDCDFBC}" srcOrd="5" destOrd="0" presId="urn:microsoft.com/office/officeart/2011/layout/HexagonRadial"/>
    <dgm:cxn modelId="{D21274FB-BC21-49B8-B327-5473BA74D4F0}" type="presParOf" srcId="{21646549-233F-4716-9855-0AFD0FDCDFBC}" destId="{A36EF314-CF04-4F6B-AD28-F57ADFDF19A9}" srcOrd="0" destOrd="0" presId="urn:microsoft.com/office/officeart/2011/layout/HexagonRadial"/>
    <dgm:cxn modelId="{B98127AF-60FC-41F4-86DB-1B4549A82F9C}" type="presParOf" srcId="{C4538A5A-6CF2-4142-8C19-ED4715180F5F}" destId="{26C77190-EF1F-4074-9F30-E7882EF87896}" srcOrd="6" destOrd="0" presId="urn:microsoft.com/office/officeart/2011/layout/HexagonRadial"/>
    <dgm:cxn modelId="{7BCF2318-2398-49ED-98B7-26FCEB0AA212}" type="presParOf" srcId="{C4538A5A-6CF2-4142-8C19-ED4715180F5F}" destId="{1E6DEB39-FC55-40DC-ABFD-CAEB41C57248}" srcOrd="7" destOrd="0" presId="urn:microsoft.com/office/officeart/2011/layout/HexagonRadial"/>
    <dgm:cxn modelId="{803730BC-1DDF-48A4-A0D6-0604D280834D}" type="presParOf" srcId="{1E6DEB39-FC55-40DC-ABFD-CAEB41C57248}" destId="{F34FC003-A922-4EB5-90A7-72505B0E5FCC}" srcOrd="0" destOrd="0" presId="urn:microsoft.com/office/officeart/2011/layout/HexagonRadial"/>
    <dgm:cxn modelId="{241E75B7-3069-4527-9E69-9CCE5CF9C11B}" type="presParOf" srcId="{C4538A5A-6CF2-4142-8C19-ED4715180F5F}" destId="{3519D684-9869-4B02-A59F-DAFAB8C34716}" srcOrd="8" destOrd="0" presId="urn:microsoft.com/office/officeart/2011/layout/HexagonRadial"/>
    <dgm:cxn modelId="{5E32A685-2E15-4FE0-8EEE-9522F87907AA}" type="presParOf" srcId="{C4538A5A-6CF2-4142-8C19-ED4715180F5F}" destId="{806B28CE-E592-4B89-9EC9-2F7D82CEC6B3}" srcOrd="9" destOrd="0" presId="urn:microsoft.com/office/officeart/2011/layout/HexagonRadial"/>
    <dgm:cxn modelId="{27E7BF8A-5C45-4166-9AFC-3173E2E06E2F}" type="presParOf" srcId="{806B28CE-E592-4B89-9EC9-2F7D82CEC6B3}" destId="{EFD0DB05-5D4E-40FC-9465-A10A07C9C2D5}" srcOrd="0" destOrd="0" presId="urn:microsoft.com/office/officeart/2011/layout/HexagonRadial"/>
    <dgm:cxn modelId="{256FFBBB-8721-4B47-B45A-D98089674DB0}" type="presParOf" srcId="{C4538A5A-6CF2-4142-8C19-ED4715180F5F}" destId="{BEA376A8-EE77-4F33-ADC5-7B4737350728}" srcOrd="10" destOrd="0" presId="urn:microsoft.com/office/officeart/2011/layout/HexagonRadial"/>
    <dgm:cxn modelId="{681E03AB-F2E0-4676-879F-4750DB4DF98B}" type="presParOf" srcId="{C4538A5A-6CF2-4142-8C19-ED4715180F5F}" destId="{D5D23151-5ADE-4F0B-BA1E-F97035201EEE}" srcOrd="11" destOrd="0" presId="urn:microsoft.com/office/officeart/2011/layout/HexagonRadial"/>
    <dgm:cxn modelId="{AB06538E-CECA-4381-A533-7EDE8273B031}" type="presParOf" srcId="{D5D23151-5ADE-4F0B-BA1E-F97035201EEE}" destId="{770044BA-59FD-4B4B-A9F1-C48E3911D9E8}" srcOrd="0" destOrd="0" presId="urn:microsoft.com/office/officeart/2011/layout/HexagonRadial"/>
    <dgm:cxn modelId="{5584840E-16BD-4120-91ED-8B04F3F99BB8}" type="presParOf" srcId="{C4538A5A-6CF2-4142-8C19-ED4715180F5F}" destId="{1D3E9BCA-AB27-4DE1-AAF0-AF5E62B47789}"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E5607B-E130-4CE6-A5FD-BE59EED3FC91}"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en-US"/>
        </a:p>
      </dgm:t>
    </dgm:pt>
    <dgm:pt modelId="{4D81827E-F0F4-49A4-8D95-ECE111A19CEF}">
      <dgm:prSet phldrT="[Text]"/>
      <dgm:spPr/>
      <dgm:t>
        <a:bodyPr/>
        <a:lstStyle/>
        <a:p>
          <a:r>
            <a:rPr lang="en-US" dirty="0"/>
            <a:t>MEC Security</a:t>
          </a:r>
        </a:p>
      </dgm:t>
    </dgm:pt>
    <dgm:pt modelId="{C01C97A2-BD7F-4248-86D3-F2BE485729A3}" type="parTrans" cxnId="{661F9D08-BCB5-4703-8A9F-7DFD0577BB27}">
      <dgm:prSet/>
      <dgm:spPr/>
      <dgm:t>
        <a:bodyPr/>
        <a:lstStyle/>
        <a:p>
          <a:endParaRPr lang="en-US"/>
        </a:p>
      </dgm:t>
    </dgm:pt>
    <dgm:pt modelId="{E9C1E17C-BCA1-48CD-9475-910260754084}" type="sibTrans" cxnId="{661F9D08-BCB5-4703-8A9F-7DFD0577BB27}">
      <dgm:prSet/>
      <dgm:spPr/>
      <dgm:t>
        <a:bodyPr/>
        <a:lstStyle/>
        <a:p>
          <a:endParaRPr lang="en-US"/>
        </a:p>
      </dgm:t>
    </dgm:pt>
    <dgm:pt modelId="{D56DDBD9-610E-4D6E-81F2-39188BDD9BC3}">
      <dgm:prSet phldrT="[Text]"/>
      <dgm:spPr/>
      <dgm:t>
        <a:bodyPr/>
        <a:lstStyle/>
        <a:p>
          <a:r>
            <a:rPr lang="en-US" b="0" dirty="0">
              <a:solidFill>
                <a:schemeClr val="bg1"/>
              </a:solidFill>
            </a:rPr>
            <a:t>Identify</a:t>
          </a:r>
        </a:p>
      </dgm:t>
    </dgm:pt>
    <dgm:pt modelId="{60485D14-3084-4938-A680-6683E5DF2965}" type="parTrans" cxnId="{FFDC24F2-FE51-46D9-970E-77CC433FD876}">
      <dgm:prSet/>
      <dgm:spPr/>
      <dgm:t>
        <a:bodyPr/>
        <a:lstStyle/>
        <a:p>
          <a:endParaRPr lang="en-US"/>
        </a:p>
      </dgm:t>
    </dgm:pt>
    <dgm:pt modelId="{AC3DC1AB-A753-48A4-91DB-9DEC4A7EB1C8}" type="sibTrans" cxnId="{FFDC24F2-FE51-46D9-970E-77CC433FD876}">
      <dgm:prSet/>
      <dgm:spPr/>
      <dgm:t>
        <a:bodyPr/>
        <a:lstStyle/>
        <a:p>
          <a:endParaRPr lang="en-US"/>
        </a:p>
      </dgm:t>
    </dgm:pt>
    <dgm:pt modelId="{B05CCCEB-9795-43FD-A064-60D2603BE598}">
      <dgm:prSet phldrT="[Text]"/>
      <dgm:spPr/>
      <dgm:t>
        <a:bodyPr/>
        <a:lstStyle/>
        <a:p>
          <a:r>
            <a:rPr lang="en-US" b="0" dirty="0">
              <a:solidFill>
                <a:schemeClr val="bg1"/>
              </a:solidFill>
            </a:rPr>
            <a:t>Protect</a:t>
          </a:r>
        </a:p>
      </dgm:t>
    </dgm:pt>
    <dgm:pt modelId="{F7A8A65D-45BE-49D4-BCB0-8944651CCA75}" type="parTrans" cxnId="{DD90A26E-A454-4D32-8769-E99D1C49183D}">
      <dgm:prSet/>
      <dgm:spPr/>
      <dgm:t>
        <a:bodyPr/>
        <a:lstStyle/>
        <a:p>
          <a:endParaRPr lang="en-US"/>
        </a:p>
      </dgm:t>
    </dgm:pt>
    <dgm:pt modelId="{0A9D999F-4C57-40AD-B334-2C003D34B133}" type="sibTrans" cxnId="{DD90A26E-A454-4D32-8769-E99D1C49183D}">
      <dgm:prSet/>
      <dgm:spPr/>
      <dgm:t>
        <a:bodyPr/>
        <a:lstStyle/>
        <a:p>
          <a:endParaRPr lang="en-US"/>
        </a:p>
      </dgm:t>
    </dgm:pt>
    <dgm:pt modelId="{60066C31-2739-4D26-8C86-78F205A2EEAD}">
      <dgm:prSet phldrT="[Text]"/>
      <dgm:spPr/>
      <dgm:t>
        <a:bodyPr/>
        <a:lstStyle/>
        <a:p>
          <a:r>
            <a:rPr lang="en-US" b="0" dirty="0">
              <a:solidFill>
                <a:schemeClr val="bg1"/>
              </a:solidFill>
            </a:rPr>
            <a:t>Detect</a:t>
          </a:r>
        </a:p>
      </dgm:t>
    </dgm:pt>
    <dgm:pt modelId="{0D58EFE1-616D-4E9A-B10F-D1E673157C9F}" type="parTrans" cxnId="{D16309B3-DAE4-4D6C-9F77-75DEF7E1F1B4}">
      <dgm:prSet/>
      <dgm:spPr/>
      <dgm:t>
        <a:bodyPr/>
        <a:lstStyle/>
        <a:p>
          <a:endParaRPr lang="en-US"/>
        </a:p>
      </dgm:t>
    </dgm:pt>
    <dgm:pt modelId="{DAFC6B55-BE41-4C50-8632-5608B4A17A8B}" type="sibTrans" cxnId="{D16309B3-DAE4-4D6C-9F77-75DEF7E1F1B4}">
      <dgm:prSet/>
      <dgm:spPr/>
      <dgm:t>
        <a:bodyPr/>
        <a:lstStyle/>
        <a:p>
          <a:endParaRPr lang="en-US"/>
        </a:p>
      </dgm:t>
    </dgm:pt>
    <dgm:pt modelId="{8388C20F-2A2A-44A9-8F63-68BD4785F16B}">
      <dgm:prSet phldrT="[Text]"/>
      <dgm:spPr/>
      <dgm:t>
        <a:bodyPr/>
        <a:lstStyle/>
        <a:p>
          <a:r>
            <a:rPr lang="en-US" b="1" dirty="0">
              <a:solidFill>
                <a:srgbClr val="C00000"/>
              </a:solidFill>
            </a:rPr>
            <a:t>Respond</a:t>
          </a:r>
        </a:p>
      </dgm:t>
    </dgm:pt>
    <dgm:pt modelId="{2197BA4C-774F-43DD-A8DF-8355C07120E0}" type="parTrans" cxnId="{6AC1F34D-E22F-4AA6-AD9C-D2B788F9D448}">
      <dgm:prSet/>
      <dgm:spPr/>
      <dgm:t>
        <a:bodyPr/>
        <a:lstStyle/>
        <a:p>
          <a:endParaRPr lang="en-US"/>
        </a:p>
      </dgm:t>
    </dgm:pt>
    <dgm:pt modelId="{DCD4538B-ED38-4FA3-BD40-73331CF5241B}" type="sibTrans" cxnId="{6AC1F34D-E22F-4AA6-AD9C-D2B788F9D448}">
      <dgm:prSet/>
      <dgm:spPr/>
      <dgm:t>
        <a:bodyPr/>
        <a:lstStyle/>
        <a:p>
          <a:endParaRPr lang="en-US"/>
        </a:p>
      </dgm:t>
    </dgm:pt>
    <dgm:pt modelId="{7EBA1332-EB49-4F5D-AD61-ED6C03EDE711}">
      <dgm:prSet phldrT="[Text]"/>
      <dgm:spPr/>
      <dgm:t>
        <a:bodyPr/>
        <a:lstStyle/>
        <a:p>
          <a:r>
            <a:rPr lang="en-US" b="1" dirty="0">
              <a:solidFill>
                <a:srgbClr val="C00000"/>
              </a:solidFill>
            </a:rPr>
            <a:t>Recover</a:t>
          </a:r>
        </a:p>
      </dgm:t>
    </dgm:pt>
    <dgm:pt modelId="{5AE53851-BCD8-4F9C-BC75-B7712AD6A20F}" type="parTrans" cxnId="{42DD5C4B-B0C5-4897-AE75-67D8C30D8B0B}">
      <dgm:prSet/>
      <dgm:spPr/>
      <dgm:t>
        <a:bodyPr/>
        <a:lstStyle/>
        <a:p>
          <a:endParaRPr lang="en-US"/>
        </a:p>
      </dgm:t>
    </dgm:pt>
    <dgm:pt modelId="{C34A7329-EA31-447C-97CA-60928AF0448C}" type="sibTrans" cxnId="{42DD5C4B-B0C5-4897-AE75-67D8C30D8B0B}">
      <dgm:prSet/>
      <dgm:spPr/>
      <dgm:t>
        <a:bodyPr/>
        <a:lstStyle/>
        <a:p>
          <a:endParaRPr lang="en-US"/>
        </a:p>
      </dgm:t>
    </dgm:pt>
    <dgm:pt modelId="{D225DC65-0ACB-4D30-AF88-7D756BE96448}">
      <dgm:prSet phldrT="[Text]"/>
      <dgm:spPr/>
      <dgm:t>
        <a:bodyPr/>
        <a:lstStyle/>
        <a:p>
          <a:r>
            <a:rPr lang="en-US" dirty="0"/>
            <a:t>Privacy</a:t>
          </a:r>
        </a:p>
      </dgm:t>
    </dgm:pt>
    <dgm:pt modelId="{31CB8939-9036-4C1B-8842-D9B4C8057FD0}" type="parTrans" cxnId="{64C3FCDC-A68E-4619-93EF-9253CF716950}">
      <dgm:prSet/>
      <dgm:spPr/>
      <dgm:t>
        <a:bodyPr/>
        <a:lstStyle/>
        <a:p>
          <a:endParaRPr lang="en-US"/>
        </a:p>
      </dgm:t>
    </dgm:pt>
    <dgm:pt modelId="{58DDD3D8-F504-4AC1-96D3-E964E10766B3}" type="sibTrans" cxnId="{64C3FCDC-A68E-4619-93EF-9253CF716950}">
      <dgm:prSet/>
      <dgm:spPr/>
      <dgm:t>
        <a:bodyPr/>
        <a:lstStyle/>
        <a:p>
          <a:endParaRPr lang="en-US"/>
        </a:p>
      </dgm:t>
    </dgm:pt>
    <dgm:pt modelId="{C4538A5A-6CF2-4142-8C19-ED4715180F5F}" type="pres">
      <dgm:prSet presAssocID="{B0E5607B-E130-4CE6-A5FD-BE59EED3FC91}" presName="Name0" presStyleCnt="0">
        <dgm:presLayoutVars>
          <dgm:chMax val="1"/>
          <dgm:chPref val="1"/>
          <dgm:dir/>
          <dgm:animOne val="branch"/>
          <dgm:animLvl val="lvl"/>
        </dgm:presLayoutVars>
      </dgm:prSet>
      <dgm:spPr/>
    </dgm:pt>
    <dgm:pt modelId="{0A680FBE-C426-4358-9C52-0F29CDACC86A}" type="pres">
      <dgm:prSet presAssocID="{4D81827E-F0F4-49A4-8D95-ECE111A19CEF}" presName="Parent" presStyleLbl="node0" presStyleIdx="0" presStyleCnt="1">
        <dgm:presLayoutVars>
          <dgm:chMax val="6"/>
          <dgm:chPref val="6"/>
        </dgm:presLayoutVars>
      </dgm:prSet>
      <dgm:spPr/>
    </dgm:pt>
    <dgm:pt modelId="{8CF6FC12-2404-42FB-9706-2686FEBBB4B5}" type="pres">
      <dgm:prSet presAssocID="{D56DDBD9-610E-4D6E-81F2-39188BDD9BC3}" presName="Accent1" presStyleCnt="0"/>
      <dgm:spPr/>
    </dgm:pt>
    <dgm:pt modelId="{801A3E64-F06F-40DD-8211-C28D2D4EF002}" type="pres">
      <dgm:prSet presAssocID="{D56DDBD9-610E-4D6E-81F2-39188BDD9BC3}" presName="Accent" presStyleLbl="bgShp" presStyleIdx="0" presStyleCnt="6"/>
      <dgm:spPr/>
    </dgm:pt>
    <dgm:pt modelId="{4E995C2F-2334-437E-84D0-E615C18D0EE1}" type="pres">
      <dgm:prSet presAssocID="{D56DDBD9-610E-4D6E-81F2-39188BDD9BC3}" presName="Child1" presStyleLbl="node1" presStyleIdx="0" presStyleCnt="6">
        <dgm:presLayoutVars>
          <dgm:chMax val="0"/>
          <dgm:chPref val="0"/>
          <dgm:bulletEnabled val="1"/>
        </dgm:presLayoutVars>
      </dgm:prSet>
      <dgm:spPr/>
    </dgm:pt>
    <dgm:pt modelId="{60A50B0B-DA6C-4F99-90B0-99D8D2BECD8E}" type="pres">
      <dgm:prSet presAssocID="{B05CCCEB-9795-43FD-A064-60D2603BE598}" presName="Accent2" presStyleCnt="0"/>
      <dgm:spPr/>
    </dgm:pt>
    <dgm:pt modelId="{DC5282DB-2C30-4AA4-8714-31B8C7A45856}" type="pres">
      <dgm:prSet presAssocID="{B05CCCEB-9795-43FD-A064-60D2603BE598}" presName="Accent" presStyleLbl="bgShp" presStyleIdx="1" presStyleCnt="6"/>
      <dgm:spPr/>
    </dgm:pt>
    <dgm:pt modelId="{A45033C7-B0FC-45E3-9BF4-907955966F84}" type="pres">
      <dgm:prSet presAssocID="{B05CCCEB-9795-43FD-A064-60D2603BE598}" presName="Child2" presStyleLbl="node1" presStyleIdx="1" presStyleCnt="6">
        <dgm:presLayoutVars>
          <dgm:chMax val="0"/>
          <dgm:chPref val="0"/>
          <dgm:bulletEnabled val="1"/>
        </dgm:presLayoutVars>
      </dgm:prSet>
      <dgm:spPr/>
    </dgm:pt>
    <dgm:pt modelId="{21646549-233F-4716-9855-0AFD0FDCDFBC}" type="pres">
      <dgm:prSet presAssocID="{60066C31-2739-4D26-8C86-78F205A2EEAD}" presName="Accent3" presStyleCnt="0"/>
      <dgm:spPr/>
    </dgm:pt>
    <dgm:pt modelId="{A36EF314-CF04-4F6B-AD28-F57ADFDF19A9}" type="pres">
      <dgm:prSet presAssocID="{60066C31-2739-4D26-8C86-78F205A2EEAD}" presName="Accent" presStyleLbl="bgShp" presStyleIdx="2" presStyleCnt="6"/>
      <dgm:spPr/>
    </dgm:pt>
    <dgm:pt modelId="{26C77190-EF1F-4074-9F30-E7882EF87896}" type="pres">
      <dgm:prSet presAssocID="{60066C31-2739-4D26-8C86-78F205A2EEAD}" presName="Child3" presStyleLbl="node1" presStyleIdx="2" presStyleCnt="6">
        <dgm:presLayoutVars>
          <dgm:chMax val="0"/>
          <dgm:chPref val="0"/>
          <dgm:bulletEnabled val="1"/>
        </dgm:presLayoutVars>
      </dgm:prSet>
      <dgm:spPr/>
    </dgm:pt>
    <dgm:pt modelId="{1E6DEB39-FC55-40DC-ABFD-CAEB41C57248}" type="pres">
      <dgm:prSet presAssocID="{8388C20F-2A2A-44A9-8F63-68BD4785F16B}" presName="Accent4" presStyleCnt="0"/>
      <dgm:spPr/>
    </dgm:pt>
    <dgm:pt modelId="{F34FC003-A922-4EB5-90A7-72505B0E5FCC}" type="pres">
      <dgm:prSet presAssocID="{8388C20F-2A2A-44A9-8F63-68BD4785F16B}" presName="Accent" presStyleLbl="bgShp" presStyleIdx="3" presStyleCnt="6"/>
      <dgm:spPr/>
    </dgm:pt>
    <dgm:pt modelId="{3519D684-9869-4B02-A59F-DAFAB8C34716}" type="pres">
      <dgm:prSet presAssocID="{8388C20F-2A2A-44A9-8F63-68BD4785F16B}" presName="Child4" presStyleLbl="node1" presStyleIdx="3" presStyleCnt="6">
        <dgm:presLayoutVars>
          <dgm:chMax val="0"/>
          <dgm:chPref val="0"/>
          <dgm:bulletEnabled val="1"/>
        </dgm:presLayoutVars>
      </dgm:prSet>
      <dgm:spPr/>
    </dgm:pt>
    <dgm:pt modelId="{806B28CE-E592-4B89-9EC9-2F7D82CEC6B3}" type="pres">
      <dgm:prSet presAssocID="{7EBA1332-EB49-4F5D-AD61-ED6C03EDE711}" presName="Accent5" presStyleCnt="0"/>
      <dgm:spPr/>
    </dgm:pt>
    <dgm:pt modelId="{EFD0DB05-5D4E-40FC-9465-A10A07C9C2D5}" type="pres">
      <dgm:prSet presAssocID="{7EBA1332-EB49-4F5D-AD61-ED6C03EDE711}" presName="Accent" presStyleLbl="bgShp" presStyleIdx="4" presStyleCnt="6"/>
      <dgm:spPr/>
    </dgm:pt>
    <dgm:pt modelId="{BEA376A8-EE77-4F33-ADC5-7B4737350728}" type="pres">
      <dgm:prSet presAssocID="{7EBA1332-EB49-4F5D-AD61-ED6C03EDE711}" presName="Child5" presStyleLbl="node1" presStyleIdx="4" presStyleCnt="6">
        <dgm:presLayoutVars>
          <dgm:chMax val="0"/>
          <dgm:chPref val="0"/>
          <dgm:bulletEnabled val="1"/>
        </dgm:presLayoutVars>
      </dgm:prSet>
      <dgm:spPr/>
    </dgm:pt>
    <dgm:pt modelId="{D5D23151-5ADE-4F0B-BA1E-F97035201EEE}" type="pres">
      <dgm:prSet presAssocID="{D225DC65-0ACB-4D30-AF88-7D756BE96448}" presName="Accent6" presStyleCnt="0"/>
      <dgm:spPr/>
    </dgm:pt>
    <dgm:pt modelId="{770044BA-59FD-4B4B-A9F1-C48E3911D9E8}" type="pres">
      <dgm:prSet presAssocID="{D225DC65-0ACB-4D30-AF88-7D756BE96448}" presName="Accent" presStyleLbl="bgShp" presStyleIdx="5" presStyleCnt="6"/>
      <dgm:spPr/>
    </dgm:pt>
    <dgm:pt modelId="{1D3E9BCA-AB27-4DE1-AAF0-AF5E62B47789}" type="pres">
      <dgm:prSet presAssocID="{D225DC65-0ACB-4D30-AF88-7D756BE96448}" presName="Child6" presStyleLbl="node1" presStyleIdx="5" presStyleCnt="6">
        <dgm:presLayoutVars>
          <dgm:chMax val="0"/>
          <dgm:chPref val="0"/>
          <dgm:bulletEnabled val="1"/>
        </dgm:presLayoutVars>
      </dgm:prSet>
      <dgm:spPr/>
    </dgm:pt>
  </dgm:ptLst>
  <dgm:cxnLst>
    <dgm:cxn modelId="{661F9D08-BCB5-4703-8A9F-7DFD0577BB27}" srcId="{B0E5607B-E130-4CE6-A5FD-BE59EED3FC91}" destId="{4D81827E-F0F4-49A4-8D95-ECE111A19CEF}" srcOrd="0" destOrd="0" parTransId="{C01C97A2-BD7F-4248-86D3-F2BE485729A3}" sibTransId="{E9C1E17C-BCA1-48CD-9475-910260754084}"/>
    <dgm:cxn modelId="{376DE41C-C8C0-40C5-8D76-C7884ECD5F66}" type="presOf" srcId="{B05CCCEB-9795-43FD-A064-60D2603BE598}" destId="{A45033C7-B0FC-45E3-9BF4-907955966F84}" srcOrd="0" destOrd="0" presId="urn:microsoft.com/office/officeart/2011/layout/HexagonRadial"/>
    <dgm:cxn modelId="{4D3A6B1D-6D21-425F-9638-3B532D76F104}" type="presOf" srcId="{B0E5607B-E130-4CE6-A5FD-BE59EED3FC91}" destId="{C4538A5A-6CF2-4142-8C19-ED4715180F5F}" srcOrd="0" destOrd="0" presId="urn:microsoft.com/office/officeart/2011/layout/HexagonRadial"/>
    <dgm:cxn modelId="{42DD5C4B-B0C5-4897-AE75-67D8C30D8B0B}" srcId="{4D81827E-F0F4-49A4-8D95-ECE111A19CEF}" destId="{7EBA1332-EB49-4F5D-AD61-ED6C03EDE711}" srcOrd="4" destOrd="0" parTransId="{5AE53851-BCD8-4F9C-BC75-B7712AD6A20F}" sibTransId="{C34A7329-EA31-447C-97CA-60928AF0448C}"/>
    <dgm:cxn modelId="{0E742E4C-234A-4959-9F04-585EE603B5CB}" type="presOf" srcId="{8388C20F-2A2A-44A9-8F63-68BD4785F16B}" destId="{3519D684-9869-4B02-A59F-DAFAB8C34716}" srcOrd="0" destOrd="0" presId="urn:microsoft.com/office/officeart/2011/layout/HexagonRadial"/>
    <dgm:cxn modelId="{6AC1F34D-E22F-4AA6-AD9C-D2B788F9D448}" srcId="{4D81827E-F0F4-49A4-8D95-ECE111A19CEF}" destId="{8388C20F-2A2A-44A9-8F63-68BD4785F16B}" srcOrd="3" destOrd="0" parTransId="{2197BA4C-774F-43DD-A8DF-8355C07120E0}" sibTransId="{DCD4538B-ED38-4FA3-BD40-73331CF5241B}"/>
    <dgm:cxn modelId="{DD90A26E-A454-4D32-8769-E99D1C49183D}" srcId="{4D81827E-F0F4-49A4-8D95-ECE111A19CEF}" destId="{B05CCCEB-9795-43FD-A064-60D2603BE598}" srcOrd="1" destOrd="0" parTransId="{F7A8A65D-45BE-49D4-BCB0-8944651CCA75}" sibTransId="{0A9D999F-4C57-40AD-B334-2C003D34B133}"/>
    <dgm:cxn modelId="{0F52A46F-DF8B-4E5C-A974-5A3B1F3232E4}" type="presOf" srcId="{D56DDBD9-610E-4D6E-81F2-39188BDD9BC3}" destId="{4E995C2F-2334-437E-84D0-E615C18D0EE1}" srcOrd="0" destOrd="0" presId="urn:microsoft.com/office/officeart/2011/layout/HexagonRadial"/>
    <dgm:cxn modelId="{FD5A0E74-E5EB-4693-9D35-3467475D6F62}" type="presOf" srcId="{60066C31-2739-4D26-8C86-78F205A2EEAD}" destId="{26C77190-EF1F-4074-9F30-E7882EF87896}" srcOrd="0" destOrd="0" presId="urn:microsoft.com/office/officeart/2011/layout/HexagonRadial"/>
    <dgm:cxn modelId="{E27B0FAB-E122-43C7-A9E2-E05675DD2088}" type="presOf" srcId="{4D81827E-F0F4-49A4-8D95-ECE111A19CEF}" destId="{0A680FBE-C426-4358-9C52-0F29CDACC86A}" srcOrd="0" destOrd="0" presId="urn:microsoft.com/office/officeart/2011/layout/HexagonRadial"/>
    <dgm:cxn modelId="{D16309B3-DAE4-4D6C-9F77-75DEF7E1F1B4}" srcId="{4D81827E-F0F4-49A4-8D95-ECE111A19CEF}" destId="{60066C31-2739-4D26-8C86-78F205A2EEAD}" srcOrd="2" destOrd="0" parTransId="{0D58EFE1-616D-4E9A-B10F-D1E673157C9F}" sibTransId="{DAFC6B55-BE41-4C50-8632-5608B4A17A8B}"/>
    <dgm:cxn modelId="{9F3877B7-C32E-45E7-9DEA-304703A2E6DC}" type="presOf" srcId="{D225DC65-0ACB-4D30-AF88-7D756BE96448}" destId="{1D3E9BCA-AB27-4DE1-AAF0-AF5E62B47789}" srcOrd="0" destOrd="0" presId="urn:microsoft.com/office/officeart/2011/layout/HexagonRadial"/>
    <dgm:cxn modelId="{64C3FCDC-A68E-4619-93EF-9253CF716950}" srcId="{4D81827E-F0F4-49A4-8D95-ECE111A19CEF}" destId="{D225DC65-0ACB-4D30-AF88-7D756BE96448}" srcOrd="5" destOrd="0" parTransId="{31CB8939-9036-4C1B-8842-D9B4C8057FD0}" sibTransId="{58DDD3D8-F504-4AC1-96D3-E964E10766B3}"/>
    <dgm:cxn modelId="{FFDC24F2-FE51-46D9-970E-77CC433FD876}" srcId="{4D81827E-F0F4-49A4-8D95-ECE111A19CEF}" destId="{D56DDBD9-610E-4D6E-81F2-39188BDD9BC3}" srcOrd="0" destOrd="0" parTransId="{60485D14-3084-4938-A680-6683E5DF2965}" sibTransId="{AC3DC1AB-A753-48A4-91DB-9DEC4A7EB1C8}"/>
    <dgm:cxn modelId="{89F1DAF9-9DE1-44F1-B1A6-14050C526BE3}" type="presOf" srcId="{7EBA1332-EB49-4F5D-AD61-ED6C03EDE711}" destId="{BEA376A8-EE77-4F33-ADC5-7B4737350728}" srcOrd="0" destOrd="0" presId="urn:microsoft.com/office/officeart/2011/layout/HexagonRadial"/>
    <dgm:cxn modelId="{94005D92-617B-4F11-9764-C5EB85FB329F}" type="presParOf" srcId="{C4538A5A-6CF2-4142-8C19-ED4715180F5F}" destId="{0A680FBE-C426-4358-9C52-0F29CDACC86A}" srcOrd="0" destOrd="0" presId="urn:microsoft.com/office/officeart/2011/layout/HexagonRadial"/>
    <dgm:cxn modelId="{475957B6-A408-4178-8856-FE83364ED58A}" type="presParOf" srcId="{C4538A5A-6CF2-4142-8C19-ED4715180F5F}" destId="{8CF6FC12-2404-42FB-9706-2686FEBBB4B5}" srcOrd="1" destOrd="0" presId="urn:microsoft.com/office/officeart/2011/layout/HexagonRadial"/>
    <dgm:cxn modelId="{9A2BE670-082F-4685-B38A-61EDFB48F964}" type="presParOf" srcId="{8CF6FC12-2404-42FB-9706-2686FEBBB4B5}" destId="{801A3E64-F06F-40DD-8211-C28D2D4EF002}" srcOrd="0" destOrd="0" presId="urn:microsoft.com/office/officeart/2011/layout/HexagonRadial"/>
    <dgm:cxn modelId="{C078E93A-7988-408C-9285-D7FC94748C5C}" type="presParOf" srcId="{C4538A5A-6CF2-4142-8C19-ED4715180F5F}" destId="{4E995C2F-2334-437E-84D0-E615C18D0EE1}" srcOrd="2" destOrd="0" presId="urn:microsoft.com/office/officeart/2011/layout/HexagonRadial"/>
    <dgm:cxn modelId="{511D9749-A3AA-4086-962A-47A437BC4999}" type="presParOf" srcId="{C4538A5A-6CF2-4142-8C19-ED4715180F5F}" destId="{60A50B0B-DA6C-4F99-90B0-99D8D2BECD8E}" srcOrd="3" destOrd="0" presId="urn:microsoft.com/office/officeart/2011/layout/HexagonRadial"/>
    <dgm:cxn modelId="{8588AF62-2041-4025-B0DD-7FE47B6F4B76}" type="presParOf" srcId="{60A50B0B-DA6C-4F99-90B0-99D8D2BECD8E}" destId="{DC5282DB-2C30-4AA4-8714-31B8C7A45856}" srcOrd="0" destOrd="0" presId="urn:microsoft.com/office/officeart/2011/layout/HexagonRadial"/>
    <dgm:cxn modelId="{BAE82B6C-815D-4DC4-8C76-B587346BB0FE}" type="presParOf" srcId="{C4538A5A-6CF2-4142-8C19-ED4715180F5F}" destId="{A45033C7-B0FC-45E3-9BF4-907955966F84}" srcOrd="4" destOrd="0" presId="urn:microsoft.com/office/officeart/2011/layout/HexagonRadial"/>
    <dgm:cxn modelId="{749497D4-3F34-4903-81AC-D43D9F483A67}" type="presParOf" srcId="{C4538A5A-6CF2-4142-8C19-ED4715180F5F}" destId="{21646549-233F-4716-9855-0AFD0FDCDFBC}" srcOrd="5" destOrd="0" presId="urn:microsoft.com/office/officeart/2011/layout/HexagonRadial"/>
    <dgm:cxn modelId="{D21274FB-BC21-49B8-B327-5473BA74D4F0}" type="presParOf" srcId="{21646549-233F-4716-9855-0AFD0FDCDFBC}" destId="{A36EF314-CF04-4F6B-AD28-F57ADFDF19A9}" srcOrd="0" destOrd="0" presId="urn:microsoft.com/office/officeart/2011/layout/HexagonRadial"/>
    <dgm:cxn modelId="{B98127AF-60FC-41F4-86DB-1B4549A82F9C}" type="presParOf" srcId="{C4538A5A-6CF2-4142-8C19-ED4715180F5F}" destId="{26C77190-EF1F-4074-9F30-E7882EF87896}" srcOrd="6" destOrd="0" presId="urn:microsoft.com/office/officeart/2011/layout/HexagonRadial"/>
    <dgm:cxn modelId="{7BCF2318-2398-49ED-98B7-26FCEB0AA212}" type="presParOf" srcId="{C4538A5A-6CF2-4142-8C19-ED4715180F5F}" destId="{1E6DEB39-FC55-40DC-ABFD-CAEB41C57248}" srcOrd="7" destOrd="0" presId="urn:microsoft.com/office/officeart/2011/layout/HexagonRadial"/>
    <dgm:cxn modelId="{803730BC-1DDF-48A4-A0D6-0604D280834D}" type="presParOf" srcId="{1E6DEB39-FC55-40DC-ABFD-CAEB41C57248}" destId="{F34FC003-A922-4EB5-90A7-72505B0E5FCC}" srcOrd="0" destOrd="0" presId="urn:microsoft.com/office/officeart/2011/layout/HexagonRadial"/>
    <dgm:cxn modelId="{241E75B7-3069-4527-9E69-9CCE5CF9C11B}" type="presParOf" srcId="{C4538A5A-6CF2-4142-8C19-ED4715180F5F}" destId="{3519D684-9869-4B02-A59F-DAFAB8C34716}" srcOrd="8" destOrd="0" presId="urn:microsoft.com/office/officeart/2011/layout/HexagonRadial"/>
    <dgm:cxn modelId="{5E32A685-2E15-4FE0-8EEE-9522F87907AA}" type="presParOf" srcId="{C4538A5A-6CF2-4142-8C19-ED4715180F5F}" destId="{806B28CE-E592-4B89-9EC9-2F7D82CEC6B3}" srcOrd="9" destOrd="0" presId="urn:microsoft.com/office/officeart/2011/layout/HexagonRadial"/>
    <dgm:cxn modelId="{27E7BF8A-5C45-4166-9AFC-3173E2E06E2F}" type="presParOf" srcId="{806B28CE-E592-4B89-9EC9-2F7D82CEC6B3}" destId="{EFD0DB05-5D4E-40FC-9465-A10A07C9C2D5}" srcOrd="0" destOrd="0" presId="urn:microsoft.com/office/officeart/2011/layout/HexagonRadial"/>
    <dgm:cxn modelId="{256FFBBB-8721-4B47-B45A-D98089674DB0}" type="presParOf" srcId="{C4538A5A-6CF2-4142-8C19-ED4715180F5F}" destId="{BEA376A8-EE77-4F33-ADC5-7B4737350728}" srcOrd="10" destOrd="0" presId="urn:microsoft.com/office/officeart/2011/layout/HexagonRadial"/>
    <dgm:cxn modelId="{681E03AB-F2E0-4676-879F-4750DB4DF98B}" type="presParOf" srcId="{C4538A5A-6CF2-4142-8C19-ED4715180F5F}" destId="{D5D23151-5ADE-4F0B-BA1E-F97035201EEE}" srcOrd="11" destOrd="0" presId="urn:microsoft.com/office/officeart/2011/layout/HexagonRadial"/>
    <dgm:cxn modelId="{AB06538E-CECA-4381-A533-7EDE8273B031}" type="presParOf" srcId="{D5D23151-5ADE-4F0B-BA1E-F97035201EEE}" destId="{770044BA-59FD-4B4B-A9F1-C48E3911D9E8}" srcOrd="0" destOrd="0" presId="urn:microsoft.com/office/officeart/2011/layout/HexagonRadial"/>
    <dgm:cxn modelId="{5584840E-16BD-4120-91ED-8B04F3F99BB8}" type="presParOf" srcId="{C4538A5A-6CF2-4142-8C19-ED4715180F5F}" destId="{1D3E9BCA-AB27-4DE1-AAF0-AF5E62B47789}"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E5607B-E130-4CE6-A5FD-BE59EED3FC91}"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en-US"/>
        </a:p>
      </dgm:t>
    </dgm:pt>
    <dgm:pt modelId="{4D81827E-F0F4-49A4-8D95-ECE111A19CEF}">
      <dgm:prSet phldrT="[Text]"/>
      <dgm:spPr/>
      <dgm:t>
        <a:bodyPr/>
        <a:lstStyle/>
        <a:p>
          <a:r>
            <a:rPr lang="en-US" dirty="0"/>
            <a:t>MEC Security</a:t>
          </a:r>
        </a:p>
      </dgm:t>
    </dgm:pt>
    <dgm:pt modelId="{C01C97A2-BD7F-4248-86D3-F2BE485729A3}" type="parTrans" cxnId="{661F9D08-BCB5-4703-8A9F-7DFD0577BB27}">
      <dgm:prSet/>
      <dgm:spPr/>
      <dgm:t>
        <a:bodyPr/>
        <a:lstStyle/>
        <a:p>
          <a:endParaRPr lang="en-US"/>
        </a:p>
      </dgm:t>
    </dgm:pt>
    <dgm:pt modelId="{E9C1E17C-BCA1-48CD-9475-910260754084}" type="sibTrans" cxnId="{661F9D08-BCB5-4703-8A9F-7DFD0577BB27}">
      <dgm:prSet/>
      <dgm:spPr/>
      <dgm:t>
        <a:bodyPr/>
        <a:lstStyle/>
        <a:p>
          <a:endParaRPr lang="en-US"/>
        </a:p>
      </dgm:t>
    </dgm:pt>
    <dgm:pt modelId="{D56DDBD9-610E-4D6E-81F2-39188BDD9BC3}">
      <dgm:prSet phldrT="[Text]"/>
      <dgm:spPr/>
      <dgm:t>
        <a:bodyPr/>
        <a:lstStyle/>
        <a:p>
          <a:r>
            <a:rPr lang="en-US" b="0" dirty="0">
              <a:solidFill>
                <a:schemeClr val="bg1"/>
              </a:solidFill>
            </a:rPr>
            <a:t>Identify</a:t>
          </a:r>
        </a:p>
      </dgm:t>
    </dgm:pt>
    <dgm:pt modelId="{60485D14-3084-4938-A680-6683E5DF2965}" type="parTrans" cxnId="{FFDC24F2-FE51-46D9-970E-77CC433FD876}">
      <dgm:prSet/>
      <dgm:spPr/>
      <dgm:t>
        <a:bodyPr/>
        <a:lstStyle/>
        <a:p>
          <a:endParaRPr lang="en-US"/>
        </a:p>
      </dgm:t>
    </dgm:pt>
    <dgm:pt modelId="{AC3DC1AB-A753-48A4-91DB-9DEC4A7EB1C8}" type="sibTrans" cxnId="{FFDC24F2-FE51-46D9-970E-77CC433FD876}">
      <dgm:prSet/>
      <dgm:spPr/>
      <dgm:t>
        <a:bodyPr/>
        <a:lstStyle/>
        <a:p>
          <a:endParaRPr lang="en-US"/>
        </a:p>
      </dgm:t>
    </dgm:pt>
    <dgm:pt modelId="{B05CCCEB-9795-43FD-A064-60D2603BE598}">
      <dgm:prSet phldrT="[Text]"/>
      <dgm:spPr/>
      <dgm:t>
        <a:bodyPr/>
        <a:lstStyle/>
        <a:p>
          <a:r>
            <a:rPr lang="en-US" b="0" dirty="0">
              <a:solidFill>
                <a:schemeClr val="bg1"/>
              </a:solidFill>
            </a:rPr>
            <a:t>Protect</a:t>
          </a:r>
        </a:p>
      </dgm:t>
    </dgm:pt>
    <dgm:pt modelId="{F7A8A65D-45BE-49D4-BCB0-8944651CCA75}" type="parTrans" cxnId="{DD90A26E-A454-4D32-8769-E99D1C49183D}">
      <dgm:prSet/>
      <dgm:spPr/>
      <dgm:t>
        <a:bodyPr/>
        <a:lstStyle/>
        <a:p>
          <a:endParaRPr lang="en-US"/>
        </a:p>
      </dgm:t>
    </dgm:pt>
    <dgm:pt modelId="{0A9D999F-4C57-40AD-B334-2C003D34B133}" type="sibTrans" cxnId="{DD90A26E-A454-4D32-8769-E99D1C49183D}">
      <dgm:prSet/>
      <dgm:spPr/>
      <dgm:t>
        <a:bodyPr/>
        <a:lstStyle/>
        <a:p>
          <a:endParaRPr lang="en-US"/>
        </a:p>
      </dgm:t>
    </dgm:pt>
    <dgm:pt modelId="{60066C31-2739-4D26-8C86-78F205A2EEAD}">
      <dgm:prSet phldrT="[Text]"/>
      <dgm:spPr/>
      <dgm:t>
        <a:bodyPr/>
        <a:lstStyle/>
        <a:p>
          <a:r>
            <a:rPr lang="en-US" b="0" dirty="0">
              <a:solidFill>
                <a:schemeClr val="bg1"/>
              </a:solidFill>
            </a:rPr>
            <a:t>Detect</a:t>
          </a:r>
        </a:p>
      </dgm:t>
    </dgm:pt>
    <dgm:pt modelId="{0D58EFE1-616D-4E9A-B10F-D1E673157C9F}" type="parTrans" cxnId="{D16309B3-DAE4-4D6C-9F77-75DEF7E1F1B4}">
      <dgm:prSet/>
      <dgm:spPr/>
      <dgm:t>
        <a:bodyPr/>
        <a:lstStyle/>
        <a:p>
          <a:endParaRPr lang="en-US"/>
        </a:p>
      </dgm:t>
    </dgm:pt>
    <dgm:pt modelId="{DAFC6B55-BE41-4C50-8632-5608B4A17A8B}" type="sibTrans" cxnId="{D16309B3-DAE4-4D6C-9F77-75DEF7E1F1B4}">
      <dgm:prSet/>
      <dgm:spPr/>
      <dgm:t>
        <a:bodyPr/>
        <a:lstStyle/>
        <a:p>
          <a:endParaRPr lang="en-US"/>
        </a:p>
      </dgm:t>
    </dgm:pt>
    <dgm:pt modelId="{8388C20F-2A2A-44A9-8F63-68BD4785F16B}">
      <dgm:prSet phldrT="[Text]"/>
      <dgm:spPr/>
      <dgm:t>
        <a:bodyPr/>
        <a:lstStyle/>
        <a:p>
          <a:r>
            <a:rPr lang="en-US" b="0" dirty="0">
              <a:solidFill>
                <a:schemeClr val="bg1"/>
              </a:solidFill>
            </a:rPr>
            <a:t>Respond</a:t>
          </a:r>
        </a:p>
      </dgm:t>
    </dgm:pt>
    <dgm:pt modelId="{2197BA4C-774F-43DD-A8DF-8355C07120E0}" type="parTrans" cxnId="{6AC1F34D-E22F-4AA6-AD9C-D2B788F9D448}">
      <dgm:prSet/>
      <dgm:spPr/>
      <dgm:t>
        <a:bodyPr/>
        <a:lstStyle/>
        <a:p>
          <a:endParaRPr lang="en-US"/>
        </a:p>
      </dgm:t>
    </dgm:pt>
    <dgm:pt modelId="{DCD4538B-ED38-4FA3-BD40-73331CF5241B}" type="sibTrans" cxnId="{6AC1F34D-E22F-4AA6-AD9C-D2B788F9D448}">
      <dgm:prSet/>
      <dgm:spPr/>
      <dgm:t>
        <a:bodyPr/>
        <a:lstStyle/>
        <a:p>
          <a:endParaRPr lang="en-US"/>
        </a:p>
      </dgm:t>
    </dgm:pt>
    <dgm:pt modelId="{7EBA1332-EB49-4F5D-AD61-ED6C03EDE711}">
      <dgm:prSet phldrT="[Text]"/>
      <dgm:spPr/>
      <dgm:t>
        <a:bodyPr/>
        <a:lstStyle/>
        <a:p>
          <a:r>
            <a:rPr lang="en-US" b="0" dirty="0">
              <a:solidFill>
                <a:schemeClr val="bg1"/>
              </a:solidFill>
            </a:rPr>
            <a:t>Recover</a:t>
          </a:r>
        </a:p>
      </dgm:t>
    </dgm:pt>
    <dgm:pt modelId="{5AE53851-BCD8-4F9C-BC75-B7712AD6A20F}" type="parTrans" cxnId="{42DD5C4B-B0C5-4897-AE75-67D8C30D8B0B}">
      <dgm:prSet/>
      <dgm:spPr/>
      <dgm:t>
        <a:bodyPr/>
        <a:lstStyle/>
        <a:p>
          <a:endParaRPr lang="en-US"/>
        </a:p>
      </dgm:t>
    </dgm:pt>
    <dgm:pt modelId="{C34A7329-EA31-447C-97CA-60928AF0448C}" type="sibTrans" cxnId="{42DD5C4B-B0C5-4897-AE75-67D8C30D8B0B}">
      <dgm:prSet/>
      <dgm:spPr/>
      <dgm:t>
        <a:bodyPr/>
        <a:lstStyle/>
        <a:p>
          <a:endParaRPr lang="en-US"/>
        </a:p>
      </dgm:t>
    </dgm:pt>
    <dgm:pt modelId="{D225DC65-0ACB-4D30-AF88-7D756BE96448}">
      <dgm:prSet phldrT="[Text]"/>
      <dgm:spPr/>
      <dgm:t>
        <a:bodyPr/>
        <a:lstStyle/>
        <a:p>
          <a:r>
            <a:rPr lang="en-US" b="1" dirty="0">
              <a:solidFill>
                <a:srgbClr val="C00000"/>
              </a:solidFill>
            </a:rPr>
            <a:t>Privacy</a:t>
          </a:r>
        </a:p>
      </dgm:t>
    </dgm:pt>
    <dgm:pt modelId="{31CB8939-9036-4C1B-8842-D9B4C8057FD0}" type="parTrans" cxnId="{64C3FCDC-A68E-4619-93EF-9253CF716950}">
      <dgm:prSet/>
      <dgm:spPr/>
      <dgm:t>
        <a:bodyPr/>
        <a:lstStyle/>
        <a:p>
          <a:endParaRPr lang="en-US"/>
        </a:p>
      </dgm:t>
    </dgm:pt>
    <dgm:pt modelId="{58DDD3D8-F504-4AC1-96D3-E964E10766B3}" type="sibTrans" cxnId="{64C3FCDC-A68E-4619-93EF-9253CF716950}">
      <dgm:prSet/>
      <dgm:spPr/>
      <dgm:t>
        <a:bodyPr/>
        <a:lstStyle/>
        <a:p>
          <a:endParaRPr lang="en-US"/>
        </a:p>
      </dgm:t>
    </dgm:pt>
    <dgm:pt modelId="{C4538A5A-6CF2-4142-8C19-ED4715180F5F}" type="pres">
      <dgm:prSet presAssocID="{B0E5607B-E130-4CE6-A5FD-BE59EED3FC91}" presName="Name0" presStyleCnt="0">
        <dgm:presLayoutVars>
          <dgm:chMax val="1"/>
          <dgm:chPref val="1"/>
          <dgm:dir/>
          <dgm:animOne val="branch"/>
          <dgm:animLvl val="lvl"/>
        </dgm:presLayoutVars>
      </dgm:prSet>
      <dgm:spPr/>
    </dgm:pt>
    <dgm:pt modelId="{0A680FBE-C426-4358-9C52-0F29CDACC86A}" type="pres">
      <dgm:prSet presAssocID="{4D81827E-F0F4-49A4-8D95-ECE111A19CEF}" presName="Parent" presStyleLbl="node0" presStyleIdx="0" presStyleCnt="1">
        <dgm:presLayoutVars>
          <dgm:chMax val="6"/>
          <dgm:chPref val="6"/>
        </dgm:presLayoutVars>
      </dgm:prSet>
      <dgm:spPr/>
    </dgm:pt>
    <dgm:pt modelId="{8CF6FC12-2404-42FB-9706-2686FEBBB4B5}" type="pres">
      <dgm:prSet presAssocID="{D56DDBD9-610E-4D6E-81F2-39188BDD9BC3}" presName="Accent1" presStyleCnt="0"/>
      <dgm:spPr/>
    </dgm:pt>
    <dgm:pt modelId="{801A3E64-F06F-40DD-8211-C28D2D4EF002}" type="pres">
      <dgm:prSet presAssocID="{D56DDBD9-610E-4D6E-81F2-39188BDD9BC3}" presName="Accent" presStyleLbl="bgShp" presStyleIdx="0" presStyleCnt="6"/>
      <dgm:spPr/>
    </dgm:pt>
    <dgm:pt modelId="{4E995C2F-2334-437E-84D0-E615C18D0EE1}" type="pres">
      <dgm:prSet presAssocID="{D56DDBD9-610E-4D6E-81F2-39188BDD9BC3}" presName="Child1" presStyleLbl="node1" presStyleIdx="0" presStyleCnt="6">
        <dgm:presLayoutVars>
          <dgm:chMax val="0"/>
          <dgm:chPref val="0"/>
          <dgm:bulletEnabled val="1"/>
        </dgm:presLayoutVars>
      </dgm:prSet>
      <dgm:spPr/>
    </dgm:pt>
    <dgm:pt modelId="{60A50B0B-DA6C-4F99-90B0-99D8D2BECD8E}" type="pres">
      <dgm:prSet presAssocID="{B05CCCEB-9795-43FD-A064-60D2603BE598}" presName="Accent2" presStyleCnt="0"/>
      <dgm:spPr/>
    </dgm:pt>
    <dgm:pt modelId="{DC5282DB-2C30-4AA4-8714-31B8C7A45856}" type="pres">
      <dgm:prSet presAssocID="{B05CCCEB-9795-43FD-A064-60D2603BE598}" presName="Accent" presStyleLbl="bgShp" presStyleIdx="1" presStyleCnt="6"/>
      <dgm:spPr/>
    </dgm:pt>
    <dgm:pt modelId="{A45033C7-B0FC-45E3-9BF4-907955966F84}" type="pres">
      <dgm:prSet presAssocID="{B05CCCEB-9795-43FD-A064-60D2603BE598}" presName="Child2" presStyleLbl="node1" presStyleIdx="1" presStyleCnt="6">
        <dgm:presLayoutVars>
          <dgm:chMax val="0"/>
          <dgm:chPref val="0"/>
          <dgm:bulletEnabled val="1"/>
        </dgm:presLayoutVars>
      </dgm:prSet>
      <dgm:spPr/>
    </dgm:pt>
    <dgm:pt modelId="{21646549-233F-4716-9855-0AFD0FDCDFBC}" type="pres">
      <dgm:prSet presAssocID="{60066C31-2739-4D26-8C86-78F205A2EEAD}" presName="Accent3" presStyleCnt="0"/>
      <dgm:spPr/>
    </dgm:pt>
    <dgm:pt modelId="{A36EF314-CF04-4F6B-AD28-F57ADFDF19A9}" type="pres">
      <dgm:prSet presAssocID="{60066C31-2739-4D26-8C86-78F205A2EEAD}" presName="Accent" presStyleLbl="bgShp" presStyleIdx="2" presStyleCnt="6"/>
      <dgm:spPr/>
    </dgm:pt>
    <dgm:pt modelId="{26C77190-EF1F-4074-9F30-E7882EF87896}" type="pres">
      <dgm:prSet presAssocID="{60066C31-2739-4D26-8C86-78F205A2EEAD}" presName="Child3" presStyleLbl="node1" presStyleIdx="2" presStyleCnt="6">
        <dgm:presLayoutVars>
          <dgm:chMax val="0"/>
          <dgm:chPref val="0"/>
          <dgm:bulletEnabled val="1"/>
        </dgm:presLayoutVars>
      </dgm:prSet>
      <dgm:spPr/>
    </dgm:pt>
    <dgm:pt modelId="{1E6DEB39-FC55-40DC-ABFD-CAEB41C57248}" type="pres">
      <dgm:prSet presAssocID="{8388C20F-2A2A-44A9-8F63-68BD4785F16B}" presName="Accent4" presStyleCnt="0"/>
      <dgm:spPr/>
    </dgm:pt>
    <dgm:pt modelId="{F34FC003-A922-4EB5-90A7-72505B0E5FCC}" type="pres">
      <dgm:prSet presAssocID="{8388C20F-2A2A-44A9-8F63-68BD4785F16B}" presName="Accent" presStyleLbl="bgShp" presStyleIdx="3" presStyleCnt="6"/>
      <dgm:spPr/>
    </dgm:pt>
    <dgm:pt modelId="{3519D684-9869-4B02-A59F-DAFAB8C34716}" type="pres">
      <dgm:prSet presAssocID="{8388C20F-2A2A-44A9-8F63-68BD4785F16B}" presName="Child4" presStyleLbl="node1" presStyleIdx="3" presStyleCnt="6">
        <dgm:presLayoutVars>
          <dgm:chMax val="0"/>
          <dgm:chPref val="0"/>
          <dgm:bulletEnabled val="1"/>
        </dgm:presLayoutVars>
      </dgm:prSet>
      <dgm:spPr/>
    </dgm:pt>
    <dgm:pt modelId="{806B28CE-E592-4B89-9EC9-2F7D82CEC6B3}" type="pres">
      <dgm:prSet presAssocID="{7EBA1332-EB49-4F5D-AD61-ED6C03EDE711}" presName="Accent5" presStyleCnt="0"/>
      <dgm:spPr/>
    </dgm:pt>
    <dgm:pt modelId="{EFD0DB05-5D4E-40FC-9465-A10A07C9C2D5}" type="pres">
      <dgm:prSet presAssocID="{7EBA1332-EB49-4F5D-AD61-ED6C03EDE711}" presName="Accent" presStyleLbl="bgShp" presStyleIdx="4" presStyleCnt="6"/>
      <dgm:spPr/>
    </dgm:pt>
    <dgm:pt modelId="{BEA376A8-EE77-4F33-ADC5-7B4737350728}" type="pres">
      <dgm:prSet presAssocID="{7EBA1332-EB49-4F5D-AD61-ED6C03EDE711}" presName="Child5" presStyleLbl="node1" presStyleIdx="4" presStyleCnt="6">
        <dgm:presLayoutVars>
          <dgm:chMax val="0"/>
          <dgm:chPref val="0"/>
          <dgm:bulletEnabled val="1"/>
        </dgm:presLayoutVars>
      </dgm:prSet>
      <dgm:spPr/>
    </dgm:pt>
    <dgm:pt modelId="{D5D23151-5ADE-4F0B-BA1E-F97035201EEE}" type="pres">
      <dgm:prSet presAssocID="{D225DC65-0ACB-4D30-AF88-7D756BE96448}" presName="Accent6" presStyleCnt="0"/>
      <dgm:spPr/>
    </dgm:pt>
    <dgm:pt modelId="{770044BA-59FD-4B4B-A9F1-C48E3911D9E8}" type="pres">
      <dgm:prSet presAssocID="{D225DC65-0ACB-4D30-AF88-7D756BE96448}" presName="Accent" presStyleLbl="bgShp" presStyleIdx="5" presStyleCnt="6"/>
      <dgm:spPr/>
    </dgm:pt>
    <dgm:pt modelId="{1D3E9BCA-AB27-4DE1-AAF0-AF5E62B47789}" type="pres">
      <dgm:prSet presAssocID="{D225DC65-0ACB-4D30-AF88-7D756BE96448}" presName="Child6" presStyleLbl="node1" presStyleIdx="5" presStyleCnt="6">
        <dgm:presLayoutVars>
          <dgm:chMax val="0"/>
          <dgm:chPref val="0"/>
          <dgm:bulletEnabled val="1"/>
        </dgm:presLayoutVars>
      </dgm:prSet>
      <dgm:spPr/>
    </dgm:pt>
  </dgm:ptLst>
  <dgm:cxnLst>
    <dgm:cxn modelId="{661F9D08-BCB5-4703-8A9F-7DFD0577BB27}" srcId="{B0E5607B-E130-4CE6-A5FD-BE59EED3FC91}" destId="{4D81827E-F0F4-49A4-8D95-ECE111A19CEF}" srcOrd="0" destOrd="0" parTransId="{C01C97A2-BD7F-4248-86D3-F2BE485729A3}" sibTransId="{E9C1E17C-BCA1-48CD-9475-910260754084}"/>
    <dgm:cxn modelId="{376DE41C-C8C0-40C5-8D76-C7884ECD5F66}" type="presOf" srcId="{B05CCCEB-9795-43FD-A064-60D2603BE598}" destId="{A45033C7-B0FC-45E3-9BF4-907955966F84}" srcOrd="0" destOrd="0" presId="urn:microsoft.com/office/officeart/2011/layout/HexagonRadial"/>
    <dgm:cxn modelId="{4D3A6B1D-6D21-425F-9638-3B532D76F104}" type="presOf" srcId="{B0E5607B-E130-4CE6-A5FD-BE59EED3FC91}" destId="{C4538A5A-6CF2-4142-8C19-ED4715180F5F}" srcOrd="0" destOrd="0" presId="urn:microsoft.com/office/officeart/2011/layout/HexagonRadial"/>
    <dgm:cxn modelId="{42DD5C4B-B0C5-4897-AE75-67D8C30D8B0B}" srcId="{4D81827E-F0F4-49A4-8D95-ECE111A19CEF}" destId="{7EBA1332-EB49-4F5D-AD61-ED6C03EDE711}" srcOrd="4" destOrd="0" parTransId="{5AE53851-BCD8-4F9C-BC75-B7712AD6A20F}" sibTransId="{C34A7329-EA31-447C-97CA-60928AF0448C}"/>
    <dgm:cxn modelId="{0E742E4C-234A-4959-9F04-585EE603B5CB}" type="presOf" srcId="{8388C20F-2A2A-44A9-8F63-68BD4785F16B}" destId="{3519D684-9869-4B02-A59F-DAFAB8C34716}" srcOrd="0" destOrd="0" presId="urn:microsoft.com/office/officeart/2011/layout/HexagonRadial"/>
    <dgm:cxn modelId="{6AC1F34D-E22F-4AA6-AD9C-D2B788F9D448}" srcId="{4D81827E-F0F4-49A4-8D95-ECE111A19CEF}" destId="{8388C20F-2A2A-44A9-8F63-68BD4785F16B}" srcOrd="3" destOrd="0" parTransId="{2197BA4C-774F-43DD-A8DF-8355C07120E0}" sibTransId="{DCD4538B-ED38-4FA3-BD40-73331CF5241B}"/>
    <dgm:cxn modelId="{DD90A26E-A454-4D32-8769-E99D1C49183D}" srcId="{4D81827E-F0F4-49A4-8D95-ECE111A19CEF}" destId="{B05CCCEB-9795-43FD-A064-60D2603BE598}" srcOrd="1" destOrd="0" parTransId="{F7A8A65D-45BE-49D4-BCB0-8944651CCA75}" sibTransId="{0A9D999F-4C57-40AD-B334-2C003D34B133}"/>
    <dgm:cxn modelId="{0F52A46F-DF8B-4E5C-A974-5A3B1F3232E4}" type="presOf" srcId="{D56DDBD9-610E-4D6E-81F2-39188BDD9BC3}" destId="{4E995C2F-2334-437E-84D0-E615C18D0EE1}" srcOrd="0" destOrd="0" presId="urn:microsoft.com/office/officeart/2011/layout/HexagonRadial"/>
    <dgm:cxn modelId="{FD5A0E74-E5EB-4693-9D35-3467475D6F62}" type="presOf" srcId="{60066C31-2739-4D26-8C86-78F205A2EEAD}" destId="{26C77190-EF1F-4074-9F30-E7882EF87896}" srcOrd="0" destOrd="0" presId="urn:microsoft.com/office/officeart/2011/layout/HexagonRadial"/>
    <dgm:cxn modelId="{E27B0FAB-E122-43C7-A9E2-E05675DD2088}" type="presOf" srcId="{4D81827E-F0F4-49A4-8D95-ECE111A19CEF}" destId="{0A680FBE-C426-4358-9C52-0F29CDACC86A}" srcOrd="0" destOrd="0" presId="urn:microsoft.com/office/officeart/2011/layout/HexagonRadial"/>
    <dgm:cxn modelId="{D16309B3-DAE4-4D6C-9F77-75DEF7E1F1B4}" srcId="{4D81827E-F0F4-49A4-8D95-ECE111A19CEF}" destId="{60066C31-2739-4D26-8C86-78F205A2EEAD}" srcOrd="2" destOrd="0" parTransId="{0D58EFE1-616D-4E9A-B10F-D1E673157C9F}" sibTransId="{DAFC6B55-BE41-4C50-8632-5608B4A17A8B}"/>
    <dgm:cxn modelId="{9F3877B7-C32E-45E7-9DEA-304703A2E6DC}" type="presOf" srcId="{D225DC65-0ACB-4D30-AF88-7D756BE96448}" destId="{1D3E9BCA-AB27-4DE1-AAF0-AF5E62B47789}" srcOrd="0" destOrd="0" presId="urn:microsoft.com/office/officeart/2011/layout/HexagonRadial"/>
    <dgm:cxn modelId="{64C3FCDC-A68E-4619-93EF-9253CF716950}" srcId="{4D81827E-F0F4-49A4-8D95-ECE111A19CEF}" destId="{D225DC65-0ACB-4D30-AF88-7D756BE96448}" srcOrd="5" destOrd="0" parTransId="{31CB8939-9036-4C1B-8842-D9B4C8057FD0}" sibTransId="{58DDD3D8-F504-4AC1-96D3-E964E10766B3}"/>
    <dgm:cxn modelId="{FFDC24F2-FE51-46D9-970E-77CC433FD876}" srcId="{4D81827E-F0F4-49A4-8D95-ECE111A19CEF}" destId="{D56DDBD9-610E-4D6E-81F2-39188BDD9BC3}" srcOrd="0" destOrd="0" parTransId="{60485D14-3084-4938-A680-6683E5DF2965}" sibTransId="{AC3DC1AB-A753-48A4-91DB-9DEC4A7EB1C8}"/>
    <dgm:cxn modelId="{89F1DAF9-9DE1-44F1-B1A6-14050C526BE3}" type="presOf" srcId="{7EBA1332-EB49-4F5D-AD61-ED6C03EDE711}" destId="{BEA376A8-EE77-4F33-ADC5-7B4737350728}" srcOrd="0" destOrd="0" presId="urn:microsoft.com/office/officeart/2011/layout/HexagonRadial"/>
    <dgm:cxn modelId="{94005D92-617B-4F11-9764-C5EB85FB329F}" type="presParOf" srcId="{C4538A5A-6CF2-4142-8C19-ED4715180F5F}" destId="{0A680FBE-C426-4358-9C52-0F29CDACC86A}" srcOrd="0" destOrd="0" presId="urn:microsoft.com/office/officeart/2011/layout/HexagonRadial"/>
    <dgm:cxn modelId="{475957B6-A408-4178-8856-FE83364ED58A}" type="presParOf" srcId="{C4538A5A-6CF2-4142-8C19-ED4715180F5F}" destId="{8CF6FC12-2404-42FB-9706-2686FEBBB4B5}" srcOrd="1" destOrd="0" presId="urn:microsoft.com/office/officeart/2011/layout/HexagonRadial"/>
    <dgm:cxn modelId="{9A2BE670-082F-4685-B38A-61EDFB48F964}" type="presParOf" srcId="{8CF6FC12-2404-42FB-9706-2686FEBBB4B5}" destId="{801A3E64-F06F-40DD-8211-C28D2D4EF002}" srcOrd="0" destOrd="0" presId="urn:microsoft.com/office/officeart/2011/layout/HexagonRadial"/>
    <dgm:cxn modelId="{C078E93A-7988-408C-9285-D7FC94748C5C}" type="presParOf" srcId="{C4538A5A-6CF2-4142-8C19-ED4715180F5F}" destId="{4E995C2F-2334-437E-84D0-E615C18D0EE1}" srcOrd="2" destOrd="0" presId="urn:microsoft.com/office/officeart/2011/layout/HexagonRadial"/>
    <dgm:cxn modelId="{511D9749-A3AA-4086-962A-47A437BC4999}" type="presParOf" srcId="{C4538A5A-6CF2-4142-8C19-ED4715180F5F}" destId="{60A50B0B-DA6C-4F99-90B0-99D8D2BECD8E}" srcOrd="3" destOrd="0" presId="urn:microsoft.com/office/officeart/2011/layout/HexagonRadial"/>
    <dgm:cxn modelId="{8588AF62-2041-4025-B0DD-7FE47B6F4B76}" type="presParOf" srcId="{60A50B0B-DA6C-4F99-90B0-99D8D2BECD8E}" destId="{DC5282DB-2C30-4AA4-8714-31B8C7A45856}" srcOrd="0" destOrd="0" presId="urn:microsoft.com/office/officeart/2011/layout/HexagonRadial"/>
    <dgm:cxn modelId="{BAE82B6C-815D-4DC4-8C76-B587346BB0FE}" type="presParOf" srcId="{C4538A5A-6CF2-4142-8C19-ED4715180F5F}" destId="{A45033C7-B0FC-45E3-9BF4-907955966F84}" srcOrd="4" destOrd="0" presId="urn:microsoft.com/office/officeart/2011/layout/HexagonRadial"/>
    <dgm:cxn modelId="{749497D4-3F34-4903-81AC-D43D9F483A67}" type="presParOf" srcId="{C4538A5A-6CF2-4142-8C19-ED4715180F5F}" destId="{21646549-233F-4716-9855-0AFD0FDCDFBC}" srcOrd="5" destOrd="0" presId="urn:microsoft.com/office/officeart/2011/layout/HexagonRadial"/>
    <dgm:cxn modelId="{D21274FB-BC21-49B8-B327-5473BA74D4F0}" type="presParOf" srcId="{21646549-233F-4716-9855-0AFD0FDCDFBC}" destId="{A36EF314-CF04-4F6B-AD28-F57ADFDF19A9}" srcOrd="0" destOrd="0" presId="urn:microsoft.com/office/officeart/2011/layout/HexagonRadial"/>
    <dgm:cxn modelId="{B98127AF-60FC-41F4-86DB-1B4549A82F9C}" type="presParOf" srcId="{C4538A5A-6CF2-4142-8C19-ED4715180F5F}" destId="{26C77190-EF1F-4074-9F30-E7882EF87896}" srcOrd="6" destOrd="0" presId="urn:microsoft.com/office/officeart/2011/layout/HexagonRadial"/>
    <dgm:cxn modelId="{7BCF2318-2398-49ED-98B7-26FCEB0AA212}" type="presParOf" srcId="{C4538A5A-6CF2-4142-8C19-ED4715180F5F}" destId="{1E6DEB39-FC55-40DC-ABFD-CAEB41C57248}" srcOrd="7" destOrd="0" presId="urn:microsoft.com/office/officeart/2011/layout/HexagonRadial"/>
    <dgm:cxn modelId="{803730BC-1DDF-48A4-A0D6-0604D280834D}" type="presParOf" srcId="{1E6DEB39-FC55-40DC-ABFD-CAEB41C57248}" destId="{F34FC003-A922-4EB5-90A7-72505B0E5FCC}" srcOrd="0" destOrd="0" presId="urn:microsoft.com/office/officeart/2011/layout/HexagonRadial"/>
    <dgm:cxn modelId="{241E75B7-3069-4527-9E69-9CCE5CF9C11B}" type="presParOf" srcId="{C4538A5A-6CF2-4142-8C19-ED4715180F5F}" destId="{3519D684-9869-4B02-A59F-DAFAB8C34716}" srcOrd="8" destOrd="0" presId="urn:microsoft.com/office/officeart/2011/layout/HexagonRadial"/>
    <dgm:cxn modelId="{5E32A685-2E15-4FE0-8EEE-9522F87907AA}" type="presParOf" srcId="{C4538A5A-6CF2-4142-8C19-ED4715180F5F}" destId="{806B28CE-E592-4B89-9EC9-2F7D82CEC6B3}" srcOrd="9" destOrd="0" presId="urn:microsoft.com/office/officeart/2011/layout/HexagonRadial"/>
    <dgm:cxn modelId="{27E7BF8A-5C45-4166-9AFC-3173E2E06E2F}" type="presParOf" srcId="{806B28CE-E592-4B89-9EC9-2F7D82CEC6B3}" destId="{EFD0DB05-5D4E-40FC-9465-A10A07C9C2D5}" srcOrd="0" destOrd="0" presId="urn:microsoft.com/office/officeart/2011/layout/HexagonRadial"/>
    <dgm:cxn modelId="{256FFBBB-8721-4B47-B45A-D98089674DB0}" type="presParOf" srcId="{C4538A5A-6CF2-4142-8C19-ED4715180F5F}" destId="{BEA376A8-EE77-4F33-ADC5-7B4737350728}" srcOrd="10" destOrd="0" presId="urn:microsoft.com/office/officeart/2011/layout/HexagonRadial"/>
    <dgm:cxn modelId="{681E03AB-F2E0-4676-879F-4750DB4DF98B}" type="presParOf" srcId="{C4538A5A-6CF2-4142-8C19-ED4715180F5F}" destId="{D5D23151-5ADE-4F0B-BA1E-F97035201EEE}" srcOrd="11" destOrd="0" presId="urn:microsoft.com/office/officeart/2011/layout/HexagonRadial"/>
    <dgm:cxn modelId="{AB06538E-CECA-4381-A533-7EDE8273B031}" type="presParOf" srcId="{D5D23151-5ADE-4F0B-BA1E-F97035201EEE}" destId="{770044BA-59FD-4B4B-A9F1-C48E3911D9E8}" srcOrd="0" destOrd="0" presId="urn:microsoft.com/office/officeart/2011/layout/HexagonRadial"/>
    <dgm:cxn modelId="{5584840E-16BD-4120-91ED-8B04F3F99BB8}" type="presParOf" srcId="{C4538A5A-6CF2-4142-8C19-ED4715180F5F}" destId="{1D3E9BCA-AB27-4DE1-AAF0-AF5E62B47789}"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80FBE-C426-4358-9C52-0F29CDACC86A}">
      <dsp:nvSpPr>
        <dsp:cNvPr id="0" name=""/>
        <dsp:cNvSpPr/>
      </dsp:nvSpPr>
      <dsp:spPr>
        <a:xfrm>
          <a:off x="3426662" y="1624468"/>
          <a:ext cx="2064769" cy="1786109"/>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MEC Security</a:t>
          </a:r>
        </a:p>
      </dsp:txBody>
      <dsp:txXfrm>
        <a:off x="3768823" y="1920451"/>
        <a:ext cx="1380447" cy="1194143"/>
      </dsp:txXfrm>
    </dsp:sp>
    <dsp:sp modelId="{DC5282DB-2C30-4AA4-8714-31B8C7A45856}">
      <dsp:nvSpPr>
        <dsp:cNvPr id="0" name=""/>
        <dsp:cNvSpPr/>
      </dsp:nvSpPr>
      <dsp:spPr>
        <a:xfrm>
          <a:off x="4719605" y="769935"/>
          <a:ext cx="779031" cy="6712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995C2F-2334-437E-84D0-E615C18D0EE1}">
      <dsp:nvSpPr>
        <dsp:cNvPr id="0" name=""/>
        <dsp:cNvSpPr/>
      </dsp:nvSpPr>
      <dsp:spPr>
        <a:xfrm>
          <a:off x="3616857" y="0"/>
          <a:ext cx="1692064" cy="1463834"/>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Identify</a:t>
          </a:r>
        </a:p>
      </dsp:txBody>
      <dsp:txXfrm>
        <a:off x="3897268" y="242589"/>
        <a:ext cx="1131242" cy="978656"/>
      </dsp:txXfrm>
    </dsp:sp>
    <dsp:sp modelId="{A36EF314-CF04-4F6B-AD28-F57ADFDF19A9}">
      <dsp:nvSpPr>
        <dsp:cNvPr id="0" name=""/>
        <dsp:cNvSpPr/>
      </dsp:nvSpPr>
      <dsp:spPr>
        <a:xfrm>
          <a:off x="5628795" y="2024794"/>
          <a:ext cx="779031" cy="6712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5033C7-B0FC-45E3-9BF4-907955966F84}">
      <dsp:nvSpPr>
        <dsp:cNvPr id="0" name=""/>
        <dsp:cNvSpPr/>
      </dsp:nvSpPr>
      <dsp:spPr>
        <a:xfrm>
          <a:off x="5168676" y="900356"/>
          <a:ext cx="1692064" cy="1463834"/>
        </a:xfrm>
        <a:prstGeom prst="hexagon">
          <a:avLst>
            <a:gd name="adj" fmla="val 28570"/>
            <a:gd name="vf" fmla="val 115470"/>
          </a:avLst>
        </a:prstGeom>
        <a:solidFill>
          <a:schemeClr val="accent4">
            <a:hueOff val="1755548"/>
            <a:satOff val="-11314"/>
            <a:lumOff val="-6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Protect</a:t>
          </a:r>
        </a:p>
      </dsp:txBody>
      <dsp:txXfrm>
        <a:off x="5449087" y="1142945"/>
        <a:ext cx="1131242" cy="978656"/>
      </dsp:txXfrm>
    </dsp:sp>
    <dsp:sp modelId="{F34FC003-A922-4EB5-90A7-72505B0E5FCC}">
      <dsp:nvSpPr>
        <dsp:cNvPr id="0" name=""/>
        <dsp:cNvSpPr/>
      </dsp:nvSpPr>
      <dsp:spPr>
        <a:xfrm>
          <a:off x="4997213" y="3441294"/>
          <a:ext cx="779031" cy="6712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C77190-EF1F-4074-9F30-E7882EF87896}">
      <dsp:nvSpPr>
        <dsp:cNvPr id="0" name=""/>
        <dsp:cNvSpPr/>
      </dsp:nvSpPr>
      <dsp:spPr>
        <a:xfrm>
          <a:off x="5168676" y="2670352"/>
          <a:ext cx="1692064" cy="1463834"/>
        </a:xfrm>
        <a:prstGeom prst="hexagon">
          <a:avLst>
            <a:gd name="adj" fmla="val 28570"/>
            <a:gd name="vf" fmla="val 115470"/>
          </a:avLst>
        </a:prstGeom>
        <a:solidFill>
          <a:schemeClr val="accent4">
            <a:hueOff val="3511096"/>
            <a:satOff val="-22629"/>
            <a:lumOff val="-1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Detect</a:t>
          </a:r>
        </a:p>
      </dsp:txBody>
      <dsp:txXfrm>
        <a:off x="5449087" y="2912941"/>
        <a:ext cx="1131242" cy="978656"/>
      </dsp:txXfrm>
    </dsp:sp>
    <dsp:sp modelId="{EFD0DB05-5D4E-40FC-9465-A10A07C9C2D5}">
      <dsp:nvSpPr>
        <dsp:cNvPr id="0" name=""/>
        <dsp:cNvSpPr/>
      </dsp:nvSpPr>
      <dsp:spPr>
        <a:xfrm>
          <a:off x="3430504" y="3588332"/>
          <a:ext cx="779031" cy="6712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19D684-9869-4B02-A59F-DAFAB8C34716}">
      <dsp:nvSpPr>
        <dsp:cNvPr id="0" name=""/>
        <dsp:cNvSpPr/>
      </dsp:nvSpPr>
      <dsp:spPr>
        <a:xfrm>
          <a:off x="3616857" y="3571715"/>
          <a:ext cx="1692064" cy="1463834"/>
        </a:xfrm>
        <a:prstGeom prst="hexagon">
          <a:avLst>
            <a:gd name="adj" fmla="val 28570"/>
            <a:gd name="vf" fmla="val 115470"/>
          </a:avLst>
        </a:prstGeom>
        <a:solidFill>
          <a:schemeClr val="accent4">
            <a:hueOff val="5266644"/>
            <a:satOff val="-33943"/>
            <a:lumOff val="-1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Respond</a:t>
          </a:r>
        </a:p>
      </dsp:txBody>
      <dsp:txXfrm>
        <a:off x="3897268" y="3814304"/>
        <a:ext cx="1131242" cy="978656"/>
      </dsp:txXfrm>
    </dsp:sp>
    <dsp:sp modelId="{770044BA-59FD-4B4B-A9F1-C48E3911D9E8}">
      <dsp:nvSpPr>
        <dsp:cNvPr id="0" name=""/>
        <dsp:cNvSpPr/>
      </dsp:nvSpPr>
      <dsp:spPr>
        <a:xfrm>
          <a:off x="2506425" y="2333977"/>
          <a:ext cx="779031" cy="6712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A376A8-EE77-4F33-ADC5-7B4737350728}">
      <dsp:nvSpPr>
        <dsp:cNvPr id="0" name=""/>
        <dsp:cNvSpPr/>
      </dsp:nvSpPr>
      <dsp:spPr>
        <a:xfrm>
          <a:off x="2057833" y="2671359"/>
          <a:ext cx="1692064" cy="1463834"/>
        </a:xfrm>
        <a:prstGeom prst="hexagon">
          <a:avLst>
            <a:gd name="adj" fmla="val 28570"/>
            <a:gd name="vf" fmla="val 115470"/>
          </a:avLst>
        </a:prstGeom>
        <a:solidFill>
          <a:schemeClr val="accent4">
            <a:hueOff val="7022191"/>
            <a:satOff val="-45258"/>
            <a:lumOff val="-2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Recover</a:t>
          </a:r>
        </a:p>
      </dsp:txBody>
      <dsp:txXfrm>
        <a:off x="2338244" y="2913948"/>
        <a:ext cx="1131242" cy="978656"/>
      </dsp:txXfrm>
    </dsp:sp>
    <dsp:sp modelId="{1D3E9BCA-AB27-4DE1-AAF0-AF5E62B47789}">
      <dsp:nvSpPr>
        <dsp:cNvPr id="0" name=""/>
        <dsp:cNvSpPr/>
      </dsp:nvSpPr>
      <dsp:spPr>
        <a:xfrm>
          <a:off x="2057833" y="898342"/>
          <a:ext cx="1692064" cy="1463834"/>
        </a:xfrm>
        <a:prstGeom prst="hexagon">
          <a:avLst>
            <a:gd name="adj" fmla="val 28570"/>
            <a:gd name="vf" fmla="val 115470"/>
          </a:avLst>
        </a:prstGeom>
        <a:solidFill>
          <a:schemeClr val="accent4">
            <a:hueOff val="8777739"/>
            <a:satOff val="-56572"/>
            <a:lumOff val="-30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Privacy</a:t>
          </a:r>
        </a:p>
      </dsp:txBody>
      <dsp:txXfrm>
        <a:off x="2338244" y="1140931"/>
        <a:ext cx="1131242" cy="978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80FBE-C426-4358-9C52-0F29CDACC86A}">
      <dsp:nvSpPr>
        <dsp:cNvPr id="0" name=""/>
        <dsp:cNvSpPr/>
      </dsp:nvSpPr>
      <dsp:spPr>
        <a:xfrm>
          <a:off x="3426662" y="1624468"/>
          <a:ext cx="2064769" cy="1786109"/>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MEC Security</a:t>
          </a:r>
        </a:p>
      </dsp:txBody>
      <dsp:txXfrm>
        <a:off x="3768823" y="1920451"/>
        <a:ext cx="1380447" cy="1194143"/>
      </dsp:txXfrm>
    </dsp:sp>
    <dsp:sp modelId="{DC5282DB-2C30-4AA4-8714-31B8C7A45856}">
      <dsp:nvSpPr>
        <dsp:cNvPr id="0" name=""/>
        <dsp:cNvSpPr/>
      </dsp:nvSpPr>
      <dsp:spPr>
        <a:xfrm>
          <a:off x="4719605" y="769935"/>
          <a:ext cx="779031" cy="6712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995C2F-2334-437E-84D0-E615C18D0EE1}">
      <dsp:nvSpPr>
        <dsp:cNvPr id="0" name=""/>
        <dsp:cNvSpPr/>
      </dsp:nvSpPr>
      <dsp:spPr>
        <a:xfrm>
          <a:off x="3616857" y="0"/>
          <a:ext cx="1692064" cy="1463834"/>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C00000"/>
              </a:solidFill>
            </a:rPr>
            <a:t>Identify</a:t>
          </a:r>
        </a:p>
      </dsp:txBody>
      <dsp:txXfrm>
        <a:off x="3897268" y="242589"/>
        <a:ext cx="1131242" cy="978656"/>
      </dsp:txXfrm>
    </dsp:sp>
    <dsp:sp modelId="{A36EF314-CF04-4F6B-AD28-F57ADFDF19A9}">
      <dsp:nvSpPr>
        <dsp:cNvPr id="0" name=""/>
        <dsp:cNvSpPr/>
      </dsp:nvSpPr>
      <dsp:spPr>
        <a:xfrm>
          <a:off x="5628795" y="2024794"/>
          <a:ext cx="779031" cy="6712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5033C7-B0FC-45E3-9BF4-907955966F84}">
      <dsp:nvSpPr>
        <dsp:cNvPr id="0" name=""/>
        <dsp:cNvSpPr/>
      </dsp:nvSpPr>
      <dsp:spPr>
        <a:xfrm>
          <a:off x="5168676" y="900356"/>
          <a:ext cx="1692064" cy="1463834"/>
        </a:xfrm>
        <a:prstGeom prst="hexagon">
          <a:avLst>
            <a:gd name="adj" fmla="val 28570"/>
            <a:gd name="vf" fmla="val 115470"/>
          </a:avLst>
        </a:prstGeom>
        <a:solidFill>
          <a:schemeClr val="accent4">
            <a:hueOff val="1755548"/>
            <a:satOff val="-11314"/>
            <a:lumOff val="-6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Protect</a:t>
          </a:r>
        </a:p>
      </dsp:txBody>
      <dsp:txXfrm>
        <a:off x="5449087" y="1142945"/>
        <a:ext cx="1131242" cy="978656"/>
      </dsp:txXfrm>
    </dsp:sp>
    <dsp:sp modelId="{F34FC003-A922-4EB5-90A7-72505B0E5FCC}">
      <dsp:nvSpPr>
        <dsp:cNvPr id="0" name=""/>
        <dsp:cNvSpPr/>
      </dsp:nvSpPr>
      <dsp:spPr>
        <a:xfrm>
          <a:off x="4997213" y="3441294"/>
          <a:ext cx="779031" cy="6712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C77190-EF1F-4074-9F30-E7882EF87896}">
      <dsp:nvSpPr>
        <dsp:cNvPr id="0" name=""/>
        <dsp:cNvSpPr/>
      </dsp:nvSpPr>
      <dsp:spPr>
        <a:xfrm>
          <a:off x="5168676" y="2670352"/>
          <a:ext cx="1692064" cy="1463834"/>
        </a:xfrm>
        <a:prstGeom prst="hexagon">
          <a:avLst>
            <a:gd name="adj" fmla="val 28570"/>
            <a:gd name="vf" fmla="val 115470"/>
          </a:avLst>
        </a:prstGeom>
        <a:solidFill>
          <a:schemeClr val="accent4">
            <a:hueOff val="3511096"/>
            <a:satOff val="-22629"/>
            <a:lumOff val="-1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Detect</a:t>
          </a:r>
        </a:p>
      </dsp:txBody>
      <dsp:txXfrm>
        <a:off x="5449087" y="2912941"/>
        <a:ext cx="1131242" cy="978656"/>
      </dsp:txXfrm>
    </dsp:sp>
    <dsp:sp modelId="{EFD0DB05-5D4E-40FC-9465-A10A07C9C2D5}">
      <dsp:nvSpPr>
        <dsp:cNvPr id="0" name=""/>
        <dsp:cNvSpPr/>
      </dsp:nvSpPr>
      <dsp:spPr>
        <a:xfrm>
          <a:off x="3430504" y="3588332"/>
          <a:ext cx="779031" cy="6712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19D684-9869-4B02-A59F-DAFAB8C34716}">
      <dsp:nvSpPr>
        <dsp:cNvPr id="0" name=""/>
        <dsp:cNvSpPr/>
      </dsp:nvSpPr>
      <dsp:spPr>
        <a:xfrm>
          <a:off x="3616857" y="3571715"/>
          <a:ext cx="1692064" cy="1463834"/>
        </a:xfrm>
        <a:prstGeom prst="hexagon">
          <a:avLst>
            <a:gd name="adj" fmla="val 28570"/>
            <a:gd name="vf" fmla="val 115470"/>
          </a:avLst>
        </a:prstGeom>
        <a:solidFill>
          <a:schemeClr val="accent4">
            <a:hueOff val="5266644"/>
            <a:satOff val="-33943"/>
            <a:lumOff val="-1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Respond</a:t>
          </a:r>
        </a:p>
      </dsp:txBody>
      <dsp:txXfrm>
        <a:off x="3897268" y="3814304"/>
        <a:ext cx="1131242" cy="978656"/>
      </dsp:txXfrm>
    </dsp:sp>
    <dsp:sp modelId="{770044BA-59FD-4B4B-A9F1-C48E3911D9E8}">
      <dsp:nvSpPr>
        <dsp:cNvPr id="0" name=""/>
        <dsp:cNvSpPr/>
      </dsp:nvSpPr>
      <dsp:spPr>
        <a:xfrm>
          <a:off x="2506425" y="2333977"/>
          <a:ext cx="779031" cy="6712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A376A8-EE77-4F33-ADC5-7B4737350728}">
      <dsp:nvSpPr>
        <dsp:cNvPr id="0" name=""/>
        <dsp:cNvSpPr/>
      </dsp:nvSpPr>
      <dsp:spPr>
        <a:xfrm>
          <a:off x="2057833" y="2671359"/>
          <a:ext cx="1692064" cy="1463834"/>
        </a:xfrm>
        <a:prstGeom prst="hexagon">
          <a:avLst>
            <a:gd name="adj" fmla="val 28570"/>
            <a:gd name="vf" fmla="val 115470"/>
          </a:avLst>
        </a:prstGeom>
        <a:solidFill>
          <a:schemeClr val="accent4">
            <a:hueOff val="7022191"/>
            <a:satOff val="-45258"/>
            <a:lumOff val="-2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Recover</a:t>
          </a:r>
        </a:p>
      </dsp:txBody>
      <dsp:txXfrm>
        <a:off x="2338244" y="2913948"/>
        <a:ext cx="1131242" cy="978656"/>
      </dsp:txXfrm>
    </dsp:sp>
    <dsp:sp modelId="{1D3E9BCA-AB27-4DE1-AAF0-AF5E62B47789}">
      <dsp:nvSpPr>
        <dsp:cNvPr id="0" name=""/>
        <dsp:cNvSpPr/>
      </dsp:nvSpPr>
      <dsp:spPr>
        <a:xfrm>
          <a:off x="2057833" y="898342"/>
          <a:ext cx="1692064" cy="1463834"/>
        </a:xfrm>
        <a:prstGeom prst="hexagon">
          <a:avLst>
            <a:gd name="adj" fmla="val 28570"/>
            <a:gd name="vf" fmla="val 115470"/>
          </a:avLst>
        </a:prstGeom>
        <a:solidFill>
          <a:schemeClr val="accent4">
            <a:hueOff val="8777739"/>
            <a:satOff val="-56572"/>
            <a:lumOff val="-30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Privacy</a:t>
          </a:r>
        </a:p>
      </dsp:txBody>
      <dsp:txXfrm>
        <a:off x="2338244" y="1140931"/>
        <a:ext cx="1131242" cy="9786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80FBE-C426-4358-9C52-0F29CDACC86A}">
      <dsp:nvSpPr>
        <dsp:cNvPr id="0" name=""/>
        <dsp:cNvSpPr/>
      </dsp:nvSpPr>
      <dsp:spPr>
        <a:xfrm>
          <a:off x="3426662" y="1624468"/>
          <a:ext cx="2064769" cy="1786109"/>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MEC Security</a:t>
          </a:r>
        </a:p>
      </dsp:txBody>
      <dsp:txXfrm>
        <a:off x="3768823" y="1920451"/>
        <a:ext cx="1380447" cy="1194143"/>
      </dsp:txXfrm>
    </dsp:sp>
    <dsp:sp modelId="{DC5282DB-2C30-4AA4-8714-31B8C7A45856}">
      <dsp:nvSpPr>
        <dsp:cNvPr id="0" name=""/>
        <dsp:cNvSpPr/>
      </dsp:nvSpPr>
      <dsp:spPr>
        <a:xfrm>
          <a:off x="4719605" y="769935"/>
          <a:ext cx="779031" cy="6712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995C2F-2334-437E-84D0-E615C18D0EE1}">
      <dsp:nvSpPr>
        <dsp:cNvPr id="0" name=""/>
        <dsp:cNvSpPr/>
      </dsp:nvSpPr>
      <dsp:spPr>
        <a:xfrm>
          <a:off x="3616857" y="0"/>
          <a:ext cx="1692064" cy="1463834"/>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rPr>
            <a:t>Identify</a:t>
          </a:r>
        </a:p>
      </dsp:txBody>
      <dsp:txXfrm>
        <a:off x="3897268" y="242589"/>
        <a:ext cx="1131242" cy="978656"/>
      </dsp:txXfrm>
    </dsp:sp>
    <dsp:sp modelId="{A36EF314-CF04-4F6B-AD28-F57ADFDF19A9}">
      <dsp:nvSpPr>
        <dsp:cNvPr id="0" name=""/>
        <dsp:cNvSpPr/>
      </dsp:nvSpPr>
      <dsp:spPr>
        <a:xfrm>
          <a:off x="5628795" y="2024794"/>
          <a:ext cx="779031" cy="6712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5033C7-B0FC-45E3-9BF4-907955966F84}">
      <dsp:nvSpPr>
        <dsp:cNvPr id="0" name=""/>
        <dsp:cNvSpPr/>
      </dsp:nvSpPr>
      <dsp:spPr>
        <a:xfrm>
          <a:off x="5168676" y="900356"/>
          <a:ext cx="1692064" cy="1463834"/>
        </a:xfrm>
        <a:prstGeom prst="hexagon">
          <a:avLst>
            <a:gd name="adj" fmla="val 28570"/>
            <a:gd name="vf" fmla="val 115470"/>
          </a:avLst>
        </a:prstGeom>
        <a:solidFill>
          <a:schemeClr val="accent4">
            <a:hueOff val="1755548"/>
            <a:satOff val="-11314"/>
            <a:lumOff val="-6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C00000"/>
              </a:solidFill>
            </a:rPr>
            <a:t>Protect</a:t>
          </a:r>
        </a:p>
      </dsp:txBody>
      <dsp:txXfrm>
        <a:off x="5449087" y="1142945"/>
        <a:ext cx="1131242" cy="978656"/>
      </dsp:txXfrm>
    </dsp:sp>
    <dsp:sp modelId="{F34FC003-A922-4EB5-90A7-72505B0E5FCC}">
      <dsp:nvSpPr>
        <dsp:cNvPr id="0" name=""/>
        <dsp:cNvSpPr/>
      </dsp:nvSpPr>
      <dsp:spPr>
        <a:xfrm>
          <a:off x="4997213" y="3441294"/>
          <a:ext cx="779031" cy="6712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C77190-EF1F-4074-9F30-E7882EF87896}">
      <dsp:nvSpPr>
        <dsp:cNvPr id="0" name=""/>
        <dsp:cNvSpPr/>
      </dsp:nvSpPr>
      <dsp:spPr>
        <a:xfrm>
          <a:off x="5168676" y="2670352"/>
          <a:ext cx="1692064" cy="1463834"/>
        </a:xfrm>
        <a:prstGeom prst="hexagon">
          <a:avLst>
            <a:gd name="adj" fmla="val 28570"/>
            <a:gd name="vf" fmla="val 115470"/>
          </a:avLst>
        </a:prstGeom>
        <a:solidFill>
          <a:schemeClr val="accent4">
            <a:hueOff val="3511096"/>
            <a:satOff val="-22629"/>
            <a:lumOff val="-1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Detect</a:t>
          </a:r>
        </a:p>
      </dsp:txBody>
      <dsp:txXfrm>
        <a:off x="5449087" y="2912941"/>
        <a:ext cx="1131242" cy="978656"/>
      </dsp:txXfrm>
    </dsp:sp>
    <dsp:sp modelId="{EFD0DB05-5D4E-40FC-9465-A10A07C9C2D5}">
      <dsp:nvSpPr>
        <dsp:cNvPr id="0" name=""/>
        <dsp:cNvSpPr/>
      </dsp:nvSpPr>
      <dsp:spPr>
        <a:xfrm>
          <a:off x="3430504" y="3588332"/>
          <a:ext cx="779031" cy="6712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19D684-9869-4B02-A59F-DAFAB8C34716}">
      <dsp:nvSpPr>
        <dsp:cNvPr id="0" name=""/>
        <dsp:cNvSpPr/>
      </dsp:nvSpPr>
      <dsp:spPr>
        <a:xfrm>
          <a:off x="3616857" y="3571715"/>
          <a:ext cx="1692064" cy="1463834"/>
        </a:xfrm>
        <a:prstGeom prst="hexagon">
          <a:avLst>
            <a:gd name="adj" fmla="val 28570"/>
            <a:gd name="vf" fmla="val 115470"/>
          </a:avLst>
        </a:prstGeom>
        <a:solidFill>
          <a:schemeClr val="accent4">
            <a:hueOff val="5266644"/>
            <a:satOff val="-33943"/>
            <a:lumOff val="-1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Respond</a:t>
          </a:r>
        </a:p>
      </dsp:txBody>
      <dsp:txXfrm>
        <a:off x="3897268" y="3814304"/>
        <a:ext cx="1131242" cy="978656"/>
      </dsp:txXfrm>
    </dsp:sp>
    <dsp:sp modelId="{770044BA-59FD-4B4B-A9F1-C48E3911D9E8}">
      <dsp:nvSpPr>
        <dsp:cNvPr id="0" name=""/>
        <dsp:cNvSpPr/>
      </dsp:nvSpPr>
      <dsp:spPr>
        <a:xfrm>
          <a:off x="2506425" y="2333977"/>
          <a:ext cx="779031" cy="6712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A376A8-EE77-4F33-ADC5-7B4737350728}">
      <dsp:nvSpPr>
        <dsp:cNvPr id="0" name=""/>
        <dsp:cNvSpPr/>
      </dsp:nvSpPr>
      <dsp:spPr>
        <a:xfrm>
          <a:off x="2057833" y="2671359"/>
          <a:ext cx="1692064" cy="1463834"/>
        </a:xfrm>
        <a:prstGeom prst="hexagon">
          <a:avLst>
            <a:gd name="adj" fmla="val 28570"/>
            <a:gd name="vf" fmla="val 115470"/>
          </a:avLst>
        </a:prstGeom>
        <a:solidFill>
          <a:schemeClr val="accent4">
            <a:hueOff val="7022191"/>
            <a:satOff val="-45258"/>
            <a:lumOff val="-2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Recover</a:t>
          </a:r>
        </a:p>
      </dsp:txBody>
      <dsp:txXfrm>
        <a:off x="2338244" y="2913948"/>
        <a:ext cx="1131242" cy="978656"/>
      </dsp:txXfrm>
    </dsp:sp>
    <dsp:sp modelId="{1D3E9BCA-AB27-4DE1-AAF0-AF5E62B47789}">
      <dsp:nvSpPr>
        <dsp:cNvPr id="0" name=""/>
        <dsp:cNvSpPr/>
      </dsp:nvSpPr>
      <dsp:spPr>
        <a:xfrm>
          <a:off x="2057833" y="898342"/>
          <a:ext cx="1692064" cy="1463834"/>
        </a:xfrm>
        <a:prstGeom prst="hexagon">
          <a:avLst>
            <a:gd name="adj" fmla="val 28570"/>
            <a:gd name="vf" fmla="val 115470"/>
          </a:avLst>
        </a:prstGeom>
        <a:solidFill>
          <a:schemeClr val="accent4">
            <a:hueOff val="8777739"/>
            <a:satOff val="-56572"/>
            <a:lumOff val="-30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Privacy</a:t>
          </a:r>
        </a:p>
      </dsp:txBody>
      <dsp:txXfrm>
        <a:off x="2338244" y="1140931"/>
        <a:ext cx="1131242" cy="9786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80FBE-C426-4358-9C52-0F29CDACC86A}">
      <dsp:nvSpPr>
        <dsp:cNvPr id="0" name=""/>
        <dsp:cNvSpPr/>
      </dsp:nvSpPr>
      <dsp:spPr>
        <a:xfrm>
          <a:off x="3426662" y="1624468"/>
          <a:ext cx="2064769" cy="1786109"/>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MEC Security</a:t>
          </a:r>
        </a:p>
      </dsp:txBody>
      <dsp:txXfrm>
        <a:off x="3768823" y="1920451"/>
        <a:ext cx="1380447" cy="1194143"/>
      </dsp:txXfrm>
    </dsp:sp>
    <dsp:sp modelId="{DC5282DB-2C30-4AA4-8714-31B8C7A45856}">
      <dsp:nvSpPr>
        <dsp:cNvPr id="0" name=""/>
        <dsp:cNvSpPr/>
      </dsp:nvSpPr>
      <dsp:spPr>
        <a:xfrm>
          <a:off x="4719605" y="769935"/>
          <a:ext cx="779031" cy="6712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995C2F-2334-437E-84D0-E615C18D0EE1}">
      <dsp:nvSpPr>
        <dsp:cNvPr id="0" name=""/>
        <dsp:cNvSpPr/>
      </dsp:nvSpPr>
      <dsp:spPr>
        <a:xfrm>
          <a:off x="3616857" y="0"/>
          <a:ext cx="1692064" cy="1463834"/>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rPr>
            <a:t>Identify</a:t>
          </a:r>
        </a:p>
      </dsp:txBody>
      <dsp:txXfrm>
        <a:off x="3897268" y="242589"/>
        <a:ext cx="1131242" cy="978656"/>
      </dsp:txXfrm>
    </dsp:sp>
    <dsp:sp modelId="{A36EF314-CF04-4F6B-AD28-F57ADFDF19A9}">
      <dsp:nvSpPr>
        <dsp:cNvPr id="0" name=""/>
        <dsp:cNvSpPr/>
      </dsp:nvSpPr>
      <dsp:spPr>
        <a:xfrm>
          <a:off x="5628795" y="2024794"/>
          <a:ext cx="779031" cy="6712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5033C7-B0FC-45E3-9BF4-907955966F84}">
      <dsp:nvSpPr>
        <dsp:cNvPr id="0" name=""/>
        <dsp:cNvSpPr/>
      </dsp:nvSpPr>
      <dsp:spPr>
        <a:xfrm>
          <a:off x="5168676" y="900356"/>
          <a:ext cx="1692064" cy="1463834"/>
        </a:xfrm>
        <a:prstGeom prst="hexagon">
          <a:avLst>
            <a:gd name="adj" fmla="val 28570"/>
            <a:gd name="vf" fmla="val 115470"/>
          </a:avLst>
        </a:prstGeom>
        <a:solidFill>
          <a:schemeClr val="accent4">
            <a:hueOff val="1755548"/>
            <a:satOff val="-11314"/>
            <a:lumOff val="-6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rPr>
            <a:t>Protect</a:t>
          </a:r>
        </a:p>
      </dsp:txBody>
      <dsp:txXfrm>
        <a:off x="5449087" y="1142945"/>
        <a:ext cx="1131242" cy="978656"/>
      </dsp:txXfrm>
    </dsp:sp>
    <dsp:sp modelId="{F34FC003-A922-4EB5-90A7-72505B0E5FCC}">
      <dsp:nvSpPr>
        <dsp:cNvPr id="0" name=""/>
        <dsp:cNvSpPr/>
      </dsp:nvSpPr>
      <dsp:spPr>
        <a:xfrm>
          <a:off x="4997213" y="3441294"/>
          <a:ext cx="779031" cy="6712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C77190-EF1F-4074-9F30-E7882EF87896}">
      <dsp:nvSpPr>
        <dsp:cNvPr id="0" name=""/>
        <dsp:cNvSpPr/>
      </dsp:nvSpPr>
      <dsp:spPr>
        <a:xfrm>
          <a:off x="5168676" y="2670352"/>
          <a:ext cx="1692064" cy="1463834"/>
        </a:xfrm>
        <a:prstGeom prst="hexagon">
          <a:avLst>
            <a:gd name="adj" fmla="val 28570"/>
            <a:gd name="vf" fmla="val 115470"/>
          </a:avLst>
        </a:prstGeom>
        <a:solidFill>
          <a:schemeClr val="accent4">
            <a:hueOff val="3511096"/>
            <a:satOff val="-22629"/>
            <a:lumOff val="-1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C00000"/>
              </a:solidFill>
            </a:rPr>
            <a:t>Detect</a:t>
          </a:r>
        </a:p>
      </dsp:txBody>
      <dsp:txXfrm>
        <a:off x="5449087" y="2912941"/>
        <a:ext cx="1131242" cy="978656"/>
      </dsp:txXfrm>
    </dsp:sp>
    <dsp:sp modelId="{EFD0DB05-5D4E-40FC-9465-A10A07C9C2D5}">
      <dsp:nvSpPr>
        <dsp:cNvPr id="0" name=""/>
        <dsp:cNvSpPr/>
      </dsp:nvSpPr>
      <dsp:spPr>
        <a:xfrm>
          <a:off x="3430504" y="3588332"/>
          <a:ext cx="779031" cy="6712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19D684-9869-4B02-A59F-DAFAB8C34716}">
      <dsp:nvSpPr>
        <dsp:cNvPr id="0" name=""/>
        <dsp:cNvSpPr/>
      </dsp:nvSpPr>
      <dsp:spPr>
        <a:xfrm>
          <a:off x="3616857" y="3571715"/>
          <a:ext cx="1692064" cy="1463834"/>
        </a:xfrm>
        <a:prstGeom prst="hexagon">
          <a:avLst>
            <a:gd name="adj" fmla="val 28570"/>
            <a:gd name="vf" fmla="val 115470"/>
          </a:avLst>
        </a:prstGeom>
        <a:solidFill>
          <a:schemeClr val="accent4">
            <a:hueOff val="5266644"/>
            <a:satOff val="-33943"/>
            <a:lumOff val="-1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Respond</a:t>
          </a:r>
        </a:p>
      </dsp:txBody>
      <dsp:txXfrm>
        <a:off x="3897268" y="3814304"/>
        <a:ext cx="1131242" cy="978656"/>
      </dsp:txXfrm>
    </dsp:sp>
    <dsp:sp modelId="{770044BA-59FD-4B4B-A9F1-C48E3911D9E8}">
      <dsp:nvSpPr>
        <dsp:cNvPr id="0" name=""/>
        <dsp:cNvSpPr/>
      </dsp:nvSpPr>
      <dsp:spPr>
        <a:xfrm>
          <a:off x="2506425" y="2333977"/>
          <a:ext cx="779031" cy="6712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A376A8-EE77-4F33-ADC5-7B4737350728}">
      <dsp:nvSpPr>
        <dsp:cNvPr id="0" name=""/>
        <dsp:cNvSpPr/>
      </dsp:nvSpPr>
      <dsp:spPr>
        <a:xfrm>
          <a:off x="2057833" y="2671359"/>
          <a:ext cx="1692064" cy="1463834"/>
        </a:xfrm>
        <a:prstGeom prst="hexagon">
          <a:avLst>
            <a:gd name="adj" fmla="val 28570"/>
            <a:gd name="vf" fmla="val 115470"/>
          </a:avLst>
        </a:prstGeom>
        <a:solidFill>
          <a:schemeClr val="accent4">
            <a:hueOff val="7022191"/>
            <a:satOff val="-45258"/>
            <a:lumOff val="-2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Recover</a:t>
          </a:r>
        </a:p>
      </dsp:txBody>
      <dsp:txXfrm>
        <a:off x="2338244" y="2913948"/>
        <a:ext cx="1131242" cy="978656"/>
      </dsp:txXfrm>
    </dsp:sp>
    <dsp:sp modelId="{1D3E9BCA-AB27-4DE1-AAF0-AF5E62B47789}">
      <dsp:nvSpPr>
        <dsp:cNvPr id="0" name=""/>
        <dsp:cNvSpPr/>
      </dsp:nvSpPr>
      <dsp:spPr>
        <a:xfrm>
          <a:off x="2057833" y="898342"/>
          <a:ext cx="1692064" cy="1463834"/>
        </a:xfrm>
        <a:prstGeom prst="hexagon">
          <a:avLst>
            <a:gd name="adj" fmla="val 28570"/>
            <a:gd name="vf" fmla="val 115470"/>
          </a:avLst>
        </a:prstGeom>
        <a:solidFill>
          <a:schemeClr val="accent4">
            <a:hueOff val="8777739"/>
            <a:satOff val="-56572"/>
            <a:lumOff val="-30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Privacy</a:t>
          </a:r>
        </a:p>
      </dsp:txBody>
      <dsp:txXfrm>
        <a:off x="2338244" y="1140931"/>
        <a:ext cx="1131242" cy="9786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80FBE-C426-4358-9C52-0F29CDACC86A}">
      <dsp:nvSpPr>
        <dsp:cNvPr id="0" name=""/>
        <dsp:cNvSpPr/>
      </dsp:nvSpPr>
      <dsp:spPr>
        <a:xfrm>
          <a:off x="3426662" y="1624468"/>
          <a:ext cx="2064769" cy="1786109"/>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MEC Security</a:t>
          </a:r>
        </a:p>
      </dsp:txBody>
      <dsp:txXfrm>
        <a:off x="3768823" y="1920451"/>
        <a:ext cx="1380447" cy="1194143"/>
      </dsp:txXfrm>
    </dsp:sp>
    <dsp:sp modelId="{DC5282DB-2C30-4AA4-8714-31B8C7A45856}">
      <dsp:nvSpPr>
        <dsp:cNvPr id="0" name=""/>
        <dsp:cNvSpPr/>
      </dsp:nvSpPr>
      <dsp:spPr>
        <a:xfrm>
          <a:off x="4719605" y="769935"/>
          <a:ext cx="779031" cy="6712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995C2F-2334-437E-84D0-E615C18D0EE1}">
      <dsp:nvSpPr>
        <dsp:cNvPr id="0" name=""/>
        <dsp:cNvSpPr/>
      </dsp:nvSpPr>
      <dsp:spPr>
        <a:xfrm>
          <a:off x="3616857" y="0"/>
          <a:ext cx="1692064" cy="1463834"/>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rPr>
            <a:t>Identify</a:t>
          </a:r>
        </a:p>
      </dsp:txBody>
      <dsp:txXfrm>
        <a:off x="3897268" y="242589"/>
        <a:ext cx="1131242" cy="978656"/>
      </dsp:txXfrm>
    </dsp:sp>
    <dsp:sp modelId="{A36EF314-CF04-4F6B-AD28-F57ADFDF19A9}">
      <dsp:nvSpPr>
        <dsp:cNvPr id="0" name=""/>
        <dsp:cNvSpPr/>
      </dsp:nvSpPr>
      <dsp:spPr>
        <a:xfrm>
          <a:off x="5628795" y="2024794"/>
          <a:ext cx="779031" cy="6712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5033C7-B0FC-45E3-9BF4-907955966F84}">
      <dsp:nvSpPr>
        <dsp:cNvPr id="0" name=""/>
        <dsp:cNvSpPr/>
      </dsp:nvSpPr>
      <dsp:spPr>
        <a:xfrm>
          <a:off x="5168676" y="900356"/>
          <a:ext cx="1692064" cy="1463834"/>
        </a:xfrm>
        <a:prstGeom prst="hexagon">
          <a:avLst>
            <a:gd name="adj" fmla="val 28570"/>
            <a:gd name="vf" fmla="val 115470"/>
          </a:avLst>
        </a:prstGeom>
        <a:solidFill>
          <a:schemeClr val="accent4">
            <a:hueOff val="1755548"/>
            <a:satOff val="-11314"/>
            <a:lumOff val="-6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rPr>
            <a:t>Protect</a:t>
          </a:r>
        </a:p>
      </dsp:txBody>
      <dsp:txXfrm>
        <a:off x="5449087" y="1142945"/>
        <a:ext cx="1131242" cy="978656"/>
      </dsp:txXfrm>
    </dsp:sp>
    <dsp:sp modelId="{F34FC003-A922-4EB5-90A7-72505B0E5FCC}">
      <dsp:nvSpPr>
        <dsp:cNvPr id="0" name=""/>
        <dsp:cNvSpPr/>
      </dsp:nvSpPr>
      <dsp:spPr>
        <a:xfrm>
          <a:off x="4997213" y="3441294"/>
          <a:ext cx="779031" cy="6712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C77190-EF1F-4074-9F30-E7882EF87896}">
      <dsp:nvSpPr>
        <dsp:cNvPr id="0" name=""/>
        <dsp:cNvSpPr/>
      </dsp:nvSpPr>
      <dsp:spPr>
        <a:xfrm>
          <a:off x="5168676" y="2670352"/>
          <a:ext cx="1692064" cy="1463834"/>
        </a:xfrm>
        <a:prstGeom prst="hexagon">
          <a:avLst>
            <a:gd name="adj" fmla="val 28570"/>
            <a:gd name="vf" fmla="val 115470"/>
          </a:avLst>
        </a:prstGeom>
        <a:solidFill>
          <a:schemeClr val="accent4">
            <a:hueOff val="3511096"/>
            <a:satOff val="-22629"/>
            <a:lumOff val="-1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rPr>
            <a:t>Detect</a:t>
          </a:r>
        </a:p>
      </dsp:txBody>
      <dsp:txXfrm>
        <a:off x="5449087" y="2912941"/>
        <a:ext cx="1131242" cy="978656"/>
      </dsp:txXfrm>
    </dsp:sp>
    <dsp:sp modelId="{EFD0DB05-5D4E-40FC-9465-A10A07C9C2D5}">
      <dsp:nvSpPr>
        <dsp:cNvPr id="0" name=""/>
        <dsp:cNvSpPr/>
      </dsp:nvSpPr>
      <dsp:spPr>
        <a:xfrm>
          <a:off x="3430504" y="3588332"/>
          <a:ext cx="779031" cy="6712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19D684-9869-4B02-A59F-DAFAB8C34716}">
      <dsp:nvSpPr>
        <dsp:cNvPr id="0" name=""/>
        <dsp:cNvSpPr/>
      </dsp:nvSpPr>
      <dsp:spPr>
        <a:xfrm>
          <a:off x="3616857" y="3571715"/>
          <a:ext cx="1692064" cy="1463834"/>
        </a:xfrm>
        <a:prstGeom prst="hexagon">
          <a:avLst>
            <a:gd name="adj" fmla="val 28570"/>
            <a:gd name="vf" fmla="val 115470"/>
          </a:avLst>
        </a:prstGeom>
        <a:solidFill>
          <a:schemeClr val="accent4">
            <a:hueOff val="5266644"/>
            <a:satOff val="-33943"/>
            <a:lumOff val="-1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C00000"/>
              </a:solidFill>
            </a:rPr>
            <a:t>Respond</a:t>
          </a:r>
        </a:p>
      </dsp:txBody>
      <dsp:txXfrm>
        <a:off x="3897268" y="3814304"/>
        <a:ext cx="1131242" cy="978656"/>
      </dsp:txXfrm>
    </dsp:sp>
    <dsp:sp modelId="{770044BA-59FD-4B4B-A9F1-C48E3911D9E8}">
      <dsp:nvSpPr>
        <dsp:cNvPr id="0" name=""/>
        <dsp:cNvSpPr/>
      </dsp:nvSpPr>
      <dsp:spPr>
        <a:xfrm>
          <a:off x="2506425" y="2333977"/>
          <a:ext cx="779031" cy="6712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A376A8-EE77-4F33-ADC5-7B4737350728}">
      <dsp:nvSpPr>
        <dsp:cNvPr id="0" name=""/>
        <dsp:cNvSpPr/>
      </dsp:nvSpPr>
      <dsp:spPr>
        <a:xfrm>
          <a:off x="2057833" y="2671359"/>
          <a:ext cx="1692064" cy="1463834"/>
        </a:xfrm>
        <a:prstGeom prst="hexagon">
          <a:avLst>
            <a:gd name="adj" fmla="val 28570"/>
            <a:gd name="vf" fmla="val 115470"/>
          </a:avLst>
        </a:prstGeom>
        <a:solidFill>
          <a:schemeClr val="accent4">
            <a:hueOff val="7022191"/>
            <a:satOff val="-45258"/>
            <a:lumOff val="-2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C00000"/>
              </a:solidFill>
            </a:rPr>
            <a:t>Recover</a:t>
          </a:r>
        </a:p>
      </dsp:txBody>
      <dsp:txXfrm>
        <a:off x="2338244" y="2913948"/>
        <a:ext cx="1131242" cy="978656"/>
      </dsp:txXfrm>
    </dsp:sp>
    <dsp:sp modelId="{1D3E9BCA-AB27-4DE1-AAF0-AF5E62B47789}">
      <dsp:nvSpPr>
        <dsp:cNvPr id="0" name=""/>
        <dsp:cNvSpPr/>
      </dsp:nvSpPr>
      <dsp:spPr>
        <a:xfrm>
          <a:off x="2057833" y="898342"/>
          <a:ext cx="1692064" cy="1463834"/>
        </a:xfrm>
        <a:prstGeom prst="hexagon">
          <a:avLst>
            <a:gd name="adj" fmla="val 28570"/>
            <a:gd name="vf" fmla="val 115470"/>
          </a:avLst>
        </a:prstGeom>
        <a:solidFill>
          <a:schemeClr val="accent4">
            <a:hueOff val="8777739"/>
            <a:satOff val="-56572"/>
            <a:lumOff val="-30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Privacy</a:t>
          </a:r>
        </a:p>
      </dsp:txBody>
      <dsp:txXfrm>
        <a:off x="2338244" y="1140931"/>
        <a:ext cx="1131242" cy="9786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80FBE-C426-4358-9C52-0F29CDACC86A}">
      <dsp:nvSpPr>
        <dsp:cNvPr id="0" name=""/>
        <dsp:cNvSpPr/>
      </dsp:nvSpPr>
      <dsp:spPr>
        <a:xfrm>
          <a:off x="3426662" y="1624468"/>
          <a:ext cx="2064769" cy="1786109"/>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MEC Security</a:t>
          </a:r>
        </a:p>
      </dsp:txBody>
      <dsp:txXfrm>
        <a:off x="3768823" y="1920451"/>
        <a:ext cx="1380447" cy="1194143"/>
      </dsp:txXfrm>
    </dsp:sp>
    <dsp:sp modelId="{DC5282DB-2C30-4AA4-8714-31B8C7A45856}">
      <dsp:nvSpPr>
        <dsp:cNvPr id="0" name=""/>
        <dsp:cNvSpPr/>
      </dsp:nvSpPr>
      <dsp:spPr>
        <a:xfrm>
          <a:off x="4719605" y="769935"/>
          <a:ext cx="779031" cy="6712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995C2F-2334-437E-84D0-E615C18D0EE1}">
      <dsp:nvSpPr>
        <dsp:cNvPr id="0" name=""/>
        <dsp:cNvSpPr/>
      </dsp:nvSpPr>
      <dsp:spPr>
        <a:xfrm>
          <a:off x="3616857" y="0"/>
          <a:ext cx="1692064" cy="1463834"/>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rPr>
            <a:t>Identify</a:t>
          </a:r>
        </a:p>
      </dsp:txBody>
      <dsp:txXfrm>
        <a:off x="3897268" y="242589"/>
        <a:ext cx="1131242" cy="978656"/>
      </dsp:txXfrm>
    </dsp:sp>
    <dsp:sp modelId="{A36EF314-CF04-4F6B-AD28-F57ADFDF19A9}">
      <dsp:nvSpPr>
        <dsp:cNvPr id="0" name=""/>
        <dsp:cNvSpPr/>
      </dsp:nvSpPr>
      <dsp:spPr>
        <a:xfrm>
          <a:off x="5628795" y="2024794"/>
          <a:ext cx="779031" cy="6712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5033C7-B0FC-45E3-9BF4-907955966F84}">
      <dsp:nvSpPr>
        <dsp:cNvPr id="0" name=""/>
        <dsp:cNvSpPr/>
      </dsp:nvSpPr>
      <dsp:spPr>
        <a:xfrm>
          <a:off x="5168676" y="900356"/>
          <a:ext cx="1692064" cy="1463834"/>
        </a:xfrm>
        <a:prstGeom prst="hexagon">
          <a:avLst>
            <a:gd name="adj" fmla="val 28570"/>
            <a:gd name="vf" fmla="val 115470"/>
          </a:avLst>
        </a:prstGeom>
        <a:solidFill>
          <a:schemeClr val="accent4">
            <a:hueOff val="1755548"/>
            <a:satOff val="-11314"/>
            <a:lumOff val="-6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rPr>
            <a:t>Protect</a:t>
          </a:r>
        </a:p>
      </dsp:txBody>
      <dsp:txXfrm>
        <a:off x="5449087" y="1142945"/>
        <a:ext cx="1131242" cy="978656"/>
      </dsp:txXfrm>
    </dsp:sp>
    <dsp:sp modelId="{F34FC003-A922-4EB5-90A7-72505B0E5FCC}">
      <dsp:nvSpPr>
        <dsp:cNvPr id="0" name=""/>
        <dsp:cNvSpPr/>
      </dsp:nvSpPr>
      <dsp:spPr>
        <a:xfrm>
          <a:off x="4997213" y="3441294"/>
          <a:ext cx="779031" cy="6712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C77190-EF1F-4074-9F30-E7882EF87896}">
      <dsp:nvSpPr>
        <dsp:cNvPr id="0" name=""/>
        <dsp:cNvSpPr/>
      </dsp:nvSpPr>
      <dsp:spPr>
        <a:xfrm>
          <a:off x="5168676" y="2670352"/>
          <a:ext cx="1692064" cy="1463834"/>
        </a:xfrm>
        <a:prstGeom prst="hexagon">
          <a:avLst>
            <a:gd name="adj" fmla="val 28570"/>
            <a:gd name="vf" fmla="val 115470"/>
          </a:avLst>
        </a:prstGeom>
        <a:solidFill>
          <a:schemeClr val="accent4">
            <a:hueOff val="3511096"/>
            <a:satOff val="-22629"/>
            <a:lumOff val="-1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rPr>
            <a:t>Detect</a:t>
          </a:r>
        </a:p>
      </dsp:txBody>
      <dsp:txXfrm>
        <a:off x="5449087" y="2912941"/>
        <a:ext cx="1131242" cy="978656"/>
      </dsp:txXfrm>
    </dsp:sp>
    <dsp:sp modelId="{EFD0DB05-5D4E-40FC-9465-A10A07C9C2D5}">
      <dsp:nvSpPr>
        <dsp:cNvPr id="0" name=""/>
        <dsp:cNvSpPr/>
      </dsp:nvSpPr>
      <dsp:spPr>
        <a:xfrm>
          <a:off x="3430504" y="3588332"/>
          <a:ext cx="779031" cy="6712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19D684-9869-4B02-A59F-DAFAB8C34716}">
      <dsp:nvSpPr>
        <dsp:cNvPr id="0" name=""/>
        <dsp:cNvSpPr/>
      </dsp:nvSpPr>
      <dsp:spPr>
        <a:xfrm>
          <a:off x="3616857" y="3571715"/>
          <a:ext cx="1692064" cy="1463834"/>
        </a:xfrm>
        <a:prstGeom prst="hexagon">
          <a:avLst>
            <a:gd name="adj" fmla="val 28570"/>
            <a:gd name="vf" fmla="val 115470"/>
          </a:avLst>
        </a:prstGeom>
        <a:solidFill>
          <a:schemeClr val="accent4">
            <a:hueOff val="5266644"/>
            <a:satOff val="-33943"/>
            <a:lumOff val="-1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rPr>
            <a:t>Respond</a:t>
          </a:r>
        </a:p>
      </dsp:txBody>
      <dsp:txXfrm>
        <a:off x="3897268" y="3814304"/>
        <a:ext cx="1131242" cy="978656"/>
      </dsp:txXfrm>
    </dsp:sp>
    <dsp:sp modelId="{770044BA-59FD-4B4B-A9F1-C48E3911D9E8}">
      <dsp:nvSpPr>
        <dsp:cNvPr id="0" name=""/>
        <dsp:cNvSpPr/>
      </dsp:nvSpPr>
      <dsp:spPr>
        <a:xfrm>
          <a:off x="2506425" y="2333977"/>
          <a:ext cx="779031" cy="6712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A376A8-EE77-4F33-ADC5-7B4737350728}">
      <dsp:nvSpPr>
        <dsp:cNvPr id="0" name=""/>
        <dsp:cNvSpPr/>
      </dsp:nvSpPr>
      <dsp:spPr>
        <a:xfrm>
          <a:off x="2057833" y="2671359"/>
          <a:ext cx="1692064" cy="1463834"/>
        </a:xfrm>
        <a:prstGeom prst="hexagon">
          <a:avLst>
            <a:gd name="adj" fmla="val 28570"/>
            <a:gd name="vf" fmla="val 115470"/>
          </a:avLst>
        </a:prstGeom>
        <a:solidFill>
          <a:schemeClr val="accent4">
            <a:hueOff val="7022191"/>
            <a:satOff val="-45258"/>
            <a:lumOff val="-2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rPr>
            <a:t>Recover</a:t>
          </a:r>
        </a:p>
      </dsp:txBody>
      <dsp:txXfrm>
        <a:off x="2338244" y="2913948"/>
        <a:ext cx="1131242" cy="978656"/>
      </dsp:txXfrm>
    </dsp:sp>
    <dsp:sp modelId="{1D3E9BCA-AB27-4DE1-AAF0-AF5E62B47789}">
      <dsp:nvSpPr>
        <dsp:cNvPr id="0" name=""/>
        <dsp:cNvSpPr/>
      </dsp:nvSpPr>
      <dsp:spPr>
        <a:xfrm>
          <a:off x="2057833" y="898342"/>
          <a:ext cx="1692064" cy="1463834"/>
        </a:xfrm>
        <a:prstGeom prst="hexagon">
          <a:avLst>
            <a:gd name="adj" fmla="val 28570"/>
            <a:gd name="vf" fmla="val 115470"/>
          </a:avLst>
        </a:prstGeom>
        <a:solidFill>
          <a:schemeClr val="accent4">
            <a:hueOff val="8777739"/>
            <a:satOff val="-56572"/>
            <a:lumOff val="-30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C00000"/>
              </a:solidFill>
            </a:rPr>
            <a:t>Privacy</a:t>
          </a:r>
        </a:p>
      </dsp:txBody>
      <dsp:txXfrm>
        <a:off x="2338244" y="1140931"/>
        <a:ext cx="1131242" cy="97865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BA7330-3D30-4F85-A4E3-D8777A9FB13B}" type="datetimeFigureOut">
              <a:rPr lang="en-GB" smtClean="0"/>
              <a:t>25/05/2021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EBECE-4F05-43EA-85F7-303B3FB94559}" type="slidenum">
              <a:rPr lang="en-GB" smtClean="0"/>
              <a:t>‹#›</a:t>
            </a:fld>
            <a:endParaRPr lang="en-GB"/>
          </a:p>
        </p:txBody>
      </p:sp>
    </p:spTree>
    <p:extLst>
      <p:ext uri="{BB962C8B-B14F-4D97-AF65-F5344CB8AC3E}">
        <p14:creationId xmlns:p14="http://schemas.microsoft.com/office/powerpoint/2010/main" val="4004489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7C096-374E-4FC5-99C9-5FFECB139A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3D38212-64DD-47E6-B18B-F7116D79AA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270B82F-2FAB-47A4-A38F-A9846777866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EF4EC3C-6AFC-4F2C-A743-B85E7FE28A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9CF3E5-8CD0-423D-8F0E-67B1BD2AFDAC}"/>
              </a:ext>
            </a:extLst>
          </p:cNvPr>
          <p:cNvSpPr>
            <a:spLocks noGrp="1"/>
          </p:cNvSpPr>
          <p:nvPr>
            <p:ph type="sldNum" sz="quarter" idx="12"/>
          </p:nvPr>
        </p:nvSpPr>
        <p:spPr/>
        <p:txBody>
          <a:bodyPr/>
          <a:lstStyle/>
          <a:p>
            <a:fld id="{54604201-341E-4B67-96B5-6C9B9021362A}" type="slidenum">
              <a:rPr lang="en-US" smtClean="0"/>
              <a:t>‹#›</a:t>
            </a:fld>
            <a:endParaRPr lang="en-US"/>
          </a:p>
        </p:txBody>
      </p:sp>
    </p:spTree>
    <p:extLst>
      <p:ext uri="{BB962C8B-B14F-4D97-AF65-F5344CB8AC3E}">
        <p14:creationId xmlns:p14="http://schemas.microsoft.com/office/powerpoint/2010/main" val="1244138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732D7-A473-4F8F-87A0-F0DAB45D517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34016F-74CC-47BF-BBAB-06ED326B2FD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41E3FC-4DD0-4001-ABC5-95264218A1F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0188525-D3BC-42BE-BDDC-7F384D2B7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A92721-1955-40E1-B65D-3504F50099FC}"/>
              </a:ext>
            </a:extLst>
          </p:cNvPr>
          <p:cNvSpPr>
            <a:spLocks noGrp="1"/>
          </p:cNvSpPr>
          <p:nvPr>
            <p:ph type="sldNum" sz="quarter" idx="12"/>
          </p:nvPr>
        </p:nvSpPr>
        <p:spPr/>
        <p:txBody>
          <a:bodyPr/>
          <a:lstStyle/>
          <a:p>
            <a:fld id="{54604201-341E-4B67-96B5-6C9B9021362A}" type="slidenum">
              <a:rPr lang="en-US" smtClean="0"/>
              <a:t>‹#›</a:t>
            </a:fld>
            <a:endParaRPr lang="en-US"/>
          </a:p>
        </p:txBody>
      </p:sp>
    </p:spTree>
    <p:extLst>
      <p:ext uri="{BB962C8B-B14F-4D97-AF65-F5344CB8AC3E}">
        <p14:creationId xmlns:p14="http://schemas.microsoft.com/office/powerpoint/2010/main" val="1174802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1B084D-700F-4B6E-9389-788C9959F5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28769C-B4A9-4A51-9550-96336BCFB22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E4FF8-8B33-49AC-87C1-F84177BFC93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FBA6D38-E2AC-41DD-B3AA-699CA20262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637754-B327-4AD9-91D9-061C70BC4FD0}"/>
              </a:ext>
            </a:extLst>
          </p:cNvPr>
          <p:cNvSpPr>
            <a:spLocks noGrp="1"/>
          </p:cNvSpPr>
          <p:nvPr>
            <p:ph type="sldNum" sz="quarter" idx="12"/>
          </p:nvPr>
        </p:nvSpPr>
        <p:spPr/>
        <p:txBody>
          <a:bodyPr/>
          <a:lstStyle/>
          <a:p>
            <a:fld id="{54604201-341E-4B67-96B5-6C9B9021362A}" type="slidenum">
              <a:rPr lang="en-US" smtClean="0"/>
              <a:t>‹#›</a:t>
            </a:fld>
            <a:endParaRPr lang="en-US"/>
          </a:p>
        </p:txBody>
      </p:sp>
    </p:spTree>
    <p:extLst>
      <p:ext uri="{BB962C8B-B14F-4D97-AF65-F5344CB8AC3E}">
        <p14:creationId xmlns:p14="http://schemas.microsoft.com/office/powerpoint/2010/main" val="2627032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108EBCB5-35EF-4DE1-8EDD-D02225022AEC}"/>
              </a:ext>
            </a:extLst>
          </p:cNvPr>
          <p:cNvSpPr>
            <a:spLocks noGrp="1"/>
          </p:cNvSpPr>
          <p:nvPr>
            <p:ph type="pic" sz="quarter" idx="13" hasCustomPrompt="1"/>
          </p:nvPr>
        </p:nvSpPr>
        <p:spPr>
          <a:xfrm>
            <a:off x="9193913" y="457495"/>
            <a:ext cx="2732087" cy="1562875"/>
          </a:xfrm>
          <a:solidFill>
            <a:schemeClr val="bg1"/>
          </a:solidFill>
        </p:spPr>
        <p:txBody>
          <a:bodyPr/>
          <a:lstStyle>
            <a:lvl1pPr>
              <a:defRPr/>
            </a:lvl1pPr>
          </a:lstStyle>
          <a:p>
            <a:r>
              <a:rPr lang="en-GB" dirty="0"/>
              <a:t>Replace with Company Logo</a:t>
            </a:r>
          </a:p>
        </p:txBody>
      </p:sp>
      <p:sp>
        <p:nvSpPr>
          <p:cNvPr id="16" name="Media Placeholder 6">
            <a:extLst>
              <a:ext uri="{FF2B5EF4-FFF2-40B4-BE49-F238E27FC236}">
                <a16:creationId xmlns:a16="http://schemas.microsoft.com/office/drawing/2014/main" id="{4247B565-40E5-47B5-A6A0-19CA7DD5D338}"/>
              </a:ext>
            </a:extLst>
          </p:cNvPr>
          <p:cNvSpPr>
            <a:spLocks noGrp="1"/>
          </p:cNvSpPr>
          <p:nvPr>
            <p:ph type="media" sz="quarter" idx="14" hasCustomPrompt="1"/>
          </p:nvPr>
        </p:nvSpPr>
        <p:spPr>
          <a:xfrm>
            <a:off x="8524240" y="4897437"/>
            <a:ext cx="3667760" cy="1960563"/>
          </a:xfrm>
          <a:noFill/>
          <a:ln>
            <a:noFill/>
          </a:ln>
        </p:spPr>
        <p:txBody>
          <a:bodyPr/>
          <a:lstStyle>
            <a:lvl1pPr>
              <a:defRPr>
                <a:solidFill>
                  <a:schemeClr val="bg1"/>
                </a:solidFill>
              </a:defRPr>
            </a:lvl1pPr>
          </a:lstStyle>
          <a:p>
            <a:r>
              <a:rPr lang="fr-FR" dirty="0"/>
              <a:t>Virtual Zoom </a:t>
            </a:r>
            <a:r>
              <a:rPr lang="fr-FR" dirty="0" err="1"/>
              <a:t>Presenter</a:t>
            </a:r>
            <a:r>
              <a:rPr lang="fr-FR" dirty="0"/>
              <a:t> </a:t>
            </a:r>
            <a:r>
              <a:rPr lang="fr-FR" dirty="0" err="1"/>
              <a:t>Video</a:t>
            </a:r>
            <a:r>
              <a:rPr lang="fr-FR" dirty="0"/>
              <a:t> </a:t>
            </a:r>
            <a:r>
              <a:rPr lang="fr-FR" dirty="0" err="1"/>
              <a:t>goes</a:t>
            </a:r>
            <a:r>
              <a:rPr lang="fr-FR" dirty="0"/>
              <a:t> </a:t>
            </a:r>
            <a:r>
              <a:rPr lang="fr-FR" dirty="0" err="1"/>
              <a:t>Here</a:t>
            </a:r>
            <a:endParaRPr lang="en-GB" dirty="0"/>
          </a:p>
        </p:txBody>
      </p:sp>
      <p:grpSp>
        <p:nvGrpSpPr>
          <p:cNvPr id="2" name="Group 4">
            <a:extLst>
              <a:ext uri="{FF2B5EF4-FFF2-40B4-BE49-F238E27FC236}">
                <a16:creationId xmlns:a16="http://schemas.microsoft.com/office/drawing/2014/main" id="{07891AF2-64A1-475C-8E8F-CBEE52668F2F}"/>
              </a:ext>
            </a:extLst>
          </p:cNvPr>
          <p:cNvGrpSpPr>
            <a:grpSpLocks noChangeAspect="1"/>
          </p:cNvGrpSpPr>
          <p:nvPr userDrawn="1"/>
        </p:nvGrpSpPr>
        <p:grpSpPr bwMode="auto">
          <a:xfrm>
            <a:off x="530779" y="460670"/>
            <a:ext cx="2416175" cy="992188"/>
            <a:chOff x="475" y="1402"/>
            <a:chExt cx="1522" cy="625"/>
          </a:xfrm>
        </p:grpSpPr>
        <p:sp>
          <p:nvSpPr>
            <p:cNvPr id="9" name="AutoShape 3">
              <a:extLst>
                <a:ext uri="{FF2B5EF4-FFF2-40B4-BE49-F238E27FC236}">
                  <a16:creationId xmlns:a16="http://schemas.microsoft.com/office/drawing/2014/main" id="{CCA263C4-4FF2-4E45-9A2D-937081B33681}"/>
                </a:ext>
              </a:extLst>
            </p:cNvPr>
            <p:cNvSpPr>
              <a:spLocks noChangeAspect="1" noChangeArrowheads="1" noTextEdit="1"/>
            </p:cNvSpPr>
            <p:nvPr userDrawn="1"/>
          </p:nvSpPr>
          <p:spPr bwMode="auto">
            <a:xfrm>
              <a:off x="475" y="1402"/>
              <a:ext cx="1522"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5DEEBB4D-BE92-4CAF-8723-E1A6A0AEEDD9}"/>
                </a:ext>
              </a:extLst>
            </p:cNvPr>
            <p:cNvSpPr>
              <a:spLocks noEditPoints="1"/>
            </p:cNvSpPr>
            <p:nvPr userDrawn="1"/>
          </p:nvSpPr>
          <p:spPr bwMode="auto">
            <a:xfrm>
              <a:off x="473" y="1400"/>
              <a:ext cx="1522" cy="459"/>
            </a:xfrm>
            <a:custGeom>
              <a:avLst/>
              <a:gdLst>
                <a:gd name="T0" fmla="*/ 334 w 639"/>
                <a:gd name="T1" fmla="*/ 0 h 192"/>
                <a:gd name="T2" fmla="*/ 55 w 639"/>
                <a:gd name="T3" fmla="*/ 77 h 192"/>
                <a:gd name="T4" fmla="*/ 26 w 639"/>
                <a:gd name="T5" fmla="*/ 67 h 192"/>
                <a:gd name="T6" fmla="*/ 55 w 639"/>
                <a:gd name="T7" fmla="*/ 53 h 192"/>
                <a:gd name="T8" fmla="*/ 32 w 639"/>
                <a:gd name="T9" fmla="*/ 44 h 192"/>
                <a:gd name="T10" fmla="*/ 66 w 639"/>
                <a:gd name="T11" fmla="*/ 29 h 192"/>
                <a:gd name="T12" fmla="*/ 0 w 639"/>
                <a:gd name="T13" fmla="*/ 91 h 192"/>
                <a:gd name="T14" fmla="*/ 55 w 639"/>
                <a:gd name="T15" fmla="*/ 77 h 192"/>
                <a:gd name="T16" fmla="*/ 356 w 639"/>
                <a:gd name="T17" fmla="*/ 0 h 192"/>
                <a:gd name="T18" fmla="*/ 355 w 639"/>
                <a:gd name="T19" fmla="*/ 191 h 192"/>
                <a:gd name="T20" fmla="*/ 222 w 639"/>
                <a:gd name="T21" fmla="*/ 94 h 192"/>
                <a:gd name="T22" fmla="*/ 206 w 639"/>
                <a:gd name="T23" fmla="*/ 94 h 192"/>
                <a:gd name="T24" fmla="*/ 222 w 639"/>
                <a:gd name="T25" fmla="*/ 94 h 192"/>
                <a:gd name="T26" fmla="*/ 71 w 639"/>
                <a:gd name="T27" fmla="*/ 92 h 192"/>
                <a:gd name="T28" fmla="*/ 103 w 639"/>
                <a:gd name="T29" fmla="*/ 45 h 192"/>
                <a:gd name="T30" fmla="*/ 125 w 639"/>
                <a:gd name="T31" fmla="*/ 29 h 192"/>
                <a:gd name="T32" fmla="*/ 65 w 639"/>
                <a:gd name="T33" fmla="*/ 45 h 192"/>
                <a:gd name="T34" fmla="*/ 191 w 639"/>
                <a:gd name="T35" fmla="*/ 92 h 192"/>
                <a:gd name="T36" fmla="*/ 187 w 639"/>
                <a:gd name="T37" fmla="*/ 29 h 192"/>
                <a:gd name="T38" fmla="*/ 191 w 639"/>
                <a:gd name="T39" fmla="*/ 92 h 192"/>
                <a:gd name="T40" fmla="*/ 142 w 639"/>
                <a:gd name="T41" fmla="*/ 79 h 192"/>
                <a:gd name="T42" fmla="*/ 134 w 639"/>
                <a:gd name="T43" fmla="*/ 72 h 192"/>
                <a:gd name="T44" fmla="*/ 137 w 639"/>
                <a:gd name="T45" fmla="*/ 93 h 192"/>
                <a:gd name="T46" fmla="*/ 143 w 639"/>
                <a:gd name="T47" fmla="*/ 45 h 192"/>
                <a:gd name="T48" fmla="*/ 155 w 639"/>
                <a:gd name="T49" fmla="*/ 43 h 192"/>
                <a:gd name="T50" fmla="*/ 176 w 639"/>
                <a:gd name="T51" fmla="*/ 47 h 192"/>
                <a:gd name="T52" fmla="*/ 123 w 639"/>
                <a:gd name="T53" fmla="*/ 47 h 192"/>
                <a:gd name="T54" fmla="*/ 201 w 639"/>
                <a:gd name="T55" fmla="*/ 99 h 192"/>
                <a:gd name="T56" fmla="*/ 2 w 639"/>
                <a:gd name="T57" fmla="*/ 101 h 192"/>
                <a:gd name="T58" fmla="*/ 311 w 639"/>
                <a:gd name="T59" fmla="*/ 191 h 192"/>
                <a:gd name="T60" fmla="*/ 272 w 639"/>
                <a:gd name="T61" fmla="*/ 94 h 192"/>
                <a:gd name="T62" fmla="*/ 258 w 639"/>
                <a:gd name="T63" fmla="*/ 95 h 192"/>
                <a:gd name="T64" fmla="*/ 272 w 639"/>
                <a:gd name="T65" fmla="*/ 94 h 192"/>
                <a:gd name="T66" fmla="*/ 620 w 639"/>
                <a:gd name="T67" fmla="*/ 92 h 192"/>
                <a:gd name="T68" fmla="*/ 509 w 639"/>
                <a:gd name="T69" fmla="*/ 0 h 192"/>
                <a:gd name="T70" fmla="*/ 487 w 639"/>
                <a:gd name="T71" fmla="*/ 191 h 192"/>
                <a:gd name="T72" fmla="*/ 487 w 639"/>
                <a:gd name="T73" fmla="*/ 0 h 192"/>
                <a:gd name="T74" fmla="*/ 488 w 639"/>
                <a:gd name="T75" fmla="*/ 191 h 192"/>
                <a:gd name="T76" fmla="*/ 487 w 639"/>
                <a:gd name="T77" fmla="*/ 0 h 192"/>
                <a:gd name="T78" fmla="*/ 541 w 639"/>
                <a:gd name="T79" fmla="*/ 88 h 192"/>
                <a:gd name="T80" fmla="*/ 404 w 639"/>
                <a:gd name="T81" fmla="*/ 0 h 192"/>
                <a:gd name="T82" fmla="*/ 525 w 639"/>
                <a:gd name="T83" fmla="*/ 100 h 192"/>
                <a:gd name="T84" fmla="*/ 587 w 639"/>
                <a:gd name="T85" fmla="*/ 97 h 192"/>
                <a:gd name="T86" fmla="*/ 572 w 639"/>
                <a:gd name="T87" fmla="*/ 97 h 192"/>
                <a:gd name="T88" fmla="*/ 587 w 639"/>
                <a:gd name="T89" fmla="*/ 97 h 192"/>
                <a:gd name="T90" fmla="*/ 437 w 639"/>
                <a:gd name="T91" fmla="*/ 0 h 192"/>
                <a:gd name="T92" fmla="*/ 440 w 639"/>
                <a:gd name="T93" fmla="*/ 19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9" h="192">
                  <a:moveTo>
                    <a:pt x="333" y="0"/>
                  </a:moveTo>
                  <a:cubicBezTo>
                    <a:pt x="333" y="0"/>
                    <a:pt x="334" y="0"/>
                    <a:pt x="334" y="0"/>
                  </a:cubicBezTo>
                  <a:cubicBezTo>
                    <a:pt x="334" y="0"/>
                    <a:pt x="333" y="0"/>
                    <a:pt x="333" y="0"/>
                  </a:cubicBezTo>
                  <a:close/>
                  <a:moveTo>
                    <a:pt x="55" y="77"/>
                  </a:moveTo>
                  <a:cubicBezTo>
                    <a:pt x="24" y="77"/>
                    <a:pt x="24" y="77"/>
                    <a:pt x="24" y="77"/>
                  </a:cubicBezTo>
                  <a:cubicBezTo>
                    <a:pt x="26" y="67"/>
                    <a:pt x="26" y="67"/>
                    <a:pt x="26" y="67"/>
                  </a:cubicBezTo>
                  <a:cubicBezTo>
                    <a:pt x="52" y="67"/>
                    <a:pt x="52" y="67"/>
                    <a:pt x="52" y="67"/>
                  </a:cubicBezTo>
                  <a:cubicBezTo>
                    <a:pt x="55" y="53"/>
                    <a:pt x="55" y="53"/>
                    <a:pt x="55" y="53"/>
                  </a:cubicBezTo>
                  <a:cubicBezTo>
                    <a:pt x="30" y="52"/>
                    <a:pt x="30" y="52"/>
                    <a:pt x="30" y="52"/>
                  </a:cubicBezTo>
                  <a:cubicBezTo>
                    <a:pt x="32" y="44"/>
                    <a:pt x="32" y="44"/>
                    <a:pt x="32" y="44"/>
                  </a:cubicBezTo>
                  <a:cubicBezTo>
                    <a:pt x="62" y="44"/>
                    <a:pt x="62" y="44"/>
                    <a:pt x="62" y="44"/>
                  </a:cubicBezTo>
                  <a:cubicBezTo>
                    <a:pt x="66" y="29"/>
                    <a:pt x="66" y="29"/>
                    <a:pt x="66" y="29"/>
                  </a:cubicBezTo>
                  <a:cubicBezTo>
                    <a:pt x="16" y="29"/>
                    <a:pt x="16" y="29"/>
                    <a:pt x="16" y="29"/>
                  </a:cubicBezTo>
                  <a:cubicBezTo>
                    <a:pt x="0" y="91"/>
                    <a:pt x="0" y="91"/>
                    <a:pt x="0" y="91"/>
                  </a:cubicBezTo>
                  <a:cubicBezTo>
                    <a:pt x="51" y="92"/>
                    <a:pt x="51" y="92"/>
                    <a:pt x="51" y="92"/>
                  </a:cubicBezTo>
                  <a:lnTo>
                    <a:pt x="55" y="77"/>
                  </a:lnTo>
                  <a:close/>
                  <a:moveTo>
                    <a:pt x="249" y="94"/>
                  </a:moveTo>
                  <a:cubicBezTo>
                    <a:pt x="248" y="24"/>
                    <a:pt x="347" y="0"/>
                    <a:pt x="356" y="0"/>
                  </a:cubicBezTo>
                  <a:cubicBezTo>
                    <a:pt x="349" y="0"/>
                    <a:pt x="231" y="19"/>
                    <a:pt x="232" y="95"/>
                  </a:cubicBezTo>
                  <a:cubicBezTo>
                    <a:pt x="233" y="170"/>
                    <a:pt x="347" y="191"/>
                    <a:pt x="355" y="191"/>
                  </a:cubicBezTo>
                  <a:cubicBezTo>
                    <a:pt x="348" y="191"/>
                    <a:pt x="250" y="167"/>
                    <a:pt x="249" y="94"/>
                  </a:cubicBezTo>
                  <a:close/>
                  <a:moveTo>
                    <a:pt x="222" y="94"/>
                  </a:moveTo>
                  <a:cubicBezTo>
                    <a:pt x="220" y="28"/>
                    <a:pt x="323" y="2"/>
                    <a:pt x="333" y="0"/>
                  </a:cubicBezTo>
                  <a:cubicBezTo>
                    <a:pt x="323" y="1"/>
                    <a:pt x="205" y="18"/>
                    <a:pt x="206" y="94"/>
                  </a:cubicBezTo>
                  <a:cubicBezTo>
                    <a:pt x="208" y="173"/>
                    <a:pt x="327" y="191"/>
                    <a:pt x="334" y="191"/>
                  </a:cubicBezTo>
                  <a:cubicBezTo>
                    <a:pt x="330" y="191"/>
                    <a:pt x="225" y="166"/>
                    <a:pt x="222" y="94"/>
                  </a:cubicBezTo>
                  <a:close/>
                  <a:moveTo>
                    <a:pt x="83" y="45"/>
                  </a:moveTo>
                  <a:cubicBezTo>
                    <a:pt x="71" y="92"/>
                    <a:pt x="71" y="92"/>
                    <a:pt x="71" y="92"/>
                  </a:cubicBezTo>
                  <a:cubicBezTo>
                    <a:pt x="91" y="92"/>
                    <a:pt x="91" y="92"/>
                    <a:pt x="91" y="92"/>
                  </a:cubicBezTo>
                  <a:cubicBezTo>
                    <a:pt x="103" y="45"/>
                    <a:pt x="103" y="45"/>
                    <a:pt x="103" y="45"/>
                  </a:cubicBezTo>
                  <a:cubicBezTo>
                    <a:pt x="121" y="46"/>
                    <a:pt x="121" y="46"/>
                    <a:pt x="121" y="46"/>
                  </a:cubicBezTo>
                  <a:cubicBezTo>
                    <a:pt x="125" y="29"/>
                    <a:pt x="125" y="29"/>
                    <a:pt x="125" y="29"/>
                  </a:cubicBezTo>
                  <a:cubicBezTo>
                    <a:pt x="69" y="29"/>
                    <a:pt x="69" y="29"/>
                    <a:pt x="69" y="29"/>
                  </a:cubicBezTo>
                  <a:cubicBezTo>
                    <a:pt x="65" y="45"/>
                    <a:pt x="65" y="45"/>
                    <a:pt x="65" y="45"/>
                  </a:cubicBezTo>
                  <a:lnTo>
                    <a:pt x="83" y="45"/>
                  </a:lnTo>
                  <a:close/>
                  <a:moveTo>
                    <a:pt x="191" y="92"/>
                  </a:moveTo>
                  <a:cubicBezTo>
                    <a:pt x="207" y="29"/>
                    <a:pt x="207" y="29"/>
                    <a:pt x="207" y="29"/>
                  </a:cubicBezTo>
                  <a:cubicBezTo>
                    <a:pt x="187" y="29"/>
                    <a:pt x="187" y="29"/>
                    <a:pt x="187" y="29"/>
                  </a:cubicBezTo>
                  <a:cubicBezTo>
                    <a:pt x="171" y="92"/>
                    <a:pt x="171" y="92"/>
                    <a:pt x="171" y="92"/>
                  </a:cubicBezTo>
                  <a:lnTo>
                    <a:pt x="191" y="92"/>
                  </a:lnTo>
                  <a:close/>
                  <a:moveTo>
                    <a:pt x="151" y="74"/>
                  </a:moveTo>
                  <a:cubicBezTo>
                    <a:pt x="150" y="77"/>
                    <a:pt x="147" y="79"/>
                    <a:pt x="142" y="79"/>
                  </a:cubicBezTo>
                  <a:cubicBezTo>
                    <a:pt x="140" y="79"/>
                    <a:pt x="138" y="78"/>
                    <a:pt x="136" y="77"/>
                  </a:cubicBezTo>
                  <a:cubicBezTo>
                    <a:pt x="135" y="76"/>
                    <a:pt x="134" y="75"/>
                    <a:pt x="134" y="72"/>
                  </a:cubicBezTo>
                  <a:cubicBezTo>
                    <a:pt x="115" y="72"/>
                    <a:pt x="115" y="72"/>
                    <a:pt x="115" y="72"/>
                  </a:cubicBezTo>
                  <a:cubicBezTo>
                    <a:pt x="113" y="84"/>
                    <a:pt x="121" y="93"/>
                    <a:pt x="137" y="93"/>
                  </a:cubicBezTo>
                  <a:cubicBezTo>
                    <a:pt x="154" y="93"/>
                    <a:pt x="167" y="86"/>
                    <a:pt x="171" y="72"/>
                  </a:cubicBezTo>
                  <a:cubicBezTo>
                    <a:pt x="177" y="49"/>
                    <a:pt x="140" y="55"/>
                    <a:pt x="143" y="45"/>
                  </a:cubicBezTo>
                  <a:cubicBezTo>
                    <a:pt x="143" y="43"/>
                    <a:pt x="146" y="42"/>
                    <a:pt x="150" y="42"/>
                  </a:cubicBezTo>
                  <a:cubicBezTo>
                    <a:pt x="152" y="42"/>
                    <a:pt x="154" y="42"/>
                    <a:pt x="155" y="43"/>
                  </a:cubicBezTo>
                  <a:cubicBezTo>
                    <a:pt x="156" y="44"/>
                    <a:pt x="157" y="45"/>
                    <a:pt x="157" y="47"/>
                  </a:cubicBezTo>
                  <a:cubicBezTo>
                    <a:pt x="176" y="47"/>
                    <a:pt x="176" y="47"/>
                    <a:pt x="176" y="47"/>
                  </a:cubicBezTo>
                  <a:cubicBezTo>
                    <a:pt x="177" y="36"/>
                    <a:pt x="172" y="28"/>
                    <a:pt x="155" y="28"/>
                  </a:cubicBezTo>
                  <a:cubicBezTo>
                    <a:pt x="139" y="27"/>
                    <a:pt x="126" y="34"/>
                    <a:pt x="123" y="47"/>
                  </a:cubicBezTo>
                  <a:cubicBezTo>
                    <a:pt x="117" y="71"/>
                    <a:pt x="154" y="65"/>
                    <a:pt x="151" y="74"/>
                  </a:cubicBezTo>
                  <a:close/>
                  <a:moveTo>
                    <a:pt x="201" y="99"/>
                  </a:moveTo>
                  <a:cubicBezTo>
                    <a:pt x="2" y="99"/>
                    <a:pt x="2" y="99"/>
                    <a:pt x="2" y="99"/>
                  </a:cubicBezTo>
                  <a:cubicBezTo>
                    <a:pt x="2" y="101"/>
                    <a:pt x="2" y="101"/>
                    <a:pt x="2" y="101"/>
                  </a:cubicBezTo>
                  <a:cubicBezTo>
                    <a:pt x="182" y="101"/>
                    <a:pt x="182" y="101"/>
                    <a:pt x="182" y="101"/>
                  </a:cubicBezTo>
                  <a:cubicBezTo>
                    <a:pt x="192" y="173"/>
                    <a:pt x="306" y="191"/>
                    <a:pt x="311" y="191"/>
                  </a:cubicBezTo>
                  <a:cubicBezTo>
                    <a:pt x="311" y="191"/>
                    <a:pt x="201" y="167"/>
                    <a:pt x="201" y="99"/>
                  </a:cubicBezTo>
                  <a:close/>
                  <a:moveTo>
                    <a:pt x="272" y="94"/>
                  </a:moveTo>
                  <a:cubicBezTo>
                    <a:pt x="272" y="32"/>
                    <a:pt x="357" y="3"/>
                    <a:pt x="383" y="0"/>
                  </a:cubicBezTo>
                  <a:cubicBezTo>
                    <a:pt x="359" y="2"/>
                    <a:pt x="258" y="26"/>
                    <a:pt x="258" y="95"/>
                  </a:cubicBezTo>
                  <a:cubicBezTo>
                    <a:pt x="257" y="165"/>
                    <a:pt x="366" y="191"/>
                    <a:pt x="386" y="191"/>
                  </a:cubicBezTo>
                  <a:cubicBezTo>
                    <a:pt x="386" y="191"/>
                    <a:pt x="271" y="177"/>
                    <a:pt x="272" y="94"/>
                  </a:cubicBezTo>
                  <a:close/>
                  <a:moveTo>
                    <a:pt x="509" y="0"/>
                  </a:moveTo>
                  <a:cubicBezTo>
                    <a:pt x="509" y="0"/>
                    <a:pt x="620" y="24"/>
                    <a:pt x="620" y="92"/>
                  </a:cubicBezTo>
                  <a:cubicBezTo>
                    <a:pt x="639" y="92"/>
                    <a:pt x="639" y="92"/>
                    <a:pt x="639" y="92"/>
                  </a:cubicBezTo>
                  <a:cubicBezTo>
                    <a:pt x="629" y="21"/>
                    <a:pt x="513" y="0"/>
                    <a:pt x="509" y="0"/>
                  </a:cubicBezTo>
                  <a:close/>
                  <a:moveTo>
                    <a:pt x="488" y="191"/>
                  </a:moveTo>
                  <a:cubicBezTo>
                    <a:pt x="488" y="191"/>
                    <a:pt x="488" y="191"/>
                    <a:pt x="487" y="191"/>
                  </a:cubicBezTo>
                  <a:cubicBezTo>
                    <a:pt x="487" y="191"/>
                    <a:pt x="488" y="191"/>
                    <a:pt x="488" y="191"/>
                  </a:cubicBezTo>
                  <a:close/>
                  <a:moveTo>
                    <a:pt x="487" y="0"/>
                  </a:moveTo>
                  <a:cubicBezTo>
                    <a:pt x="491" y="0"/>
                    <a:pt x="594" y="25"/>
                    <a:pt x="596" y="97"/>
                  </a:cubicBezTo>
                  <a:cubicBezTo>
                    <a:pt x="598" y="163"/>
                    <a:pt x="499" y="190"/>
                    <a:pt x="488" y="191"/>
                  </a:cubicBezTo>
                  <a:cubicBezTo>
                    <a:pt x="498" y="190"/>
                    <a:pt x="614" y="173"/>
                    <a:pt x="612" y="97"/>
                  </a:cubicBezTo>
                  <a:cubicBezTo>
                    <a:pt x="611" y="18"/>
                    <a:pt x="494" y="0"/>
                    <a:pt x="487" y="0"/>
                  </a:cubicBezTo>
                  <a:close/>
                  <a:moveTo>
                    <a:pt x="419" y="192"/>
                  </a:moveTo>
                  <a:cubicBezTo>
                    <a:pt x="430" y="192"/>
                    <a:pt x="541" y="172"/>
                    <a:pt x="541" y="88"/>
                  </a:cubicBezTo>
                  <a:cubicBezTo>
                    <a:pt x="297" y="88"/>
                    <a:pt x="297" y="88"/>
                    <a:pt x="297" y="88"/>
                  </a:cubicBezTo>
                  <a:cubicBezTo>
                    <a:pt x="297" y="22"/>
                    <a:pt x="401" y="0"/>
                    <a:pt x="404" y="0"/>
                  </a:cubicBezTo>
                  <a:cubicBezTo>
                    <a:pt x="393" y="0"/>
                    <a:pt x="280" y="18"/>
                    <a:pt x="280" y="100"/>
                  </a:cubicBezTo>
                  <a:cubicBezTo>
                    <a:pt x="525" y="100"/>
                    <a:pt x="525" y="100"/>
                    <a:pt x="525" y="100"/>
                  </a:cubicBezTo>
                  <a:cubicBezTo>
                    <a:pt x="525" y="167"/>
                    <a:pt x="422" y="192"/>
                    <a:pt x="419" y="192"/>
                  </a:cubicBezTo>
                  <a:close/>
                  <a:moveTo>
                    <a:pt x="587" y="97"/>
                  </a:moveTo>
                  <a:cubicBezTo>
                    <a:pt x="586" y="21"/>
                    <a:pt x="474" y="0"/>
                    <a:pt x="466" y="0"/>
                  </a:cubicBezTo>
                  <a:cubicBezTo>
                    <a:pt x="474" y="0"/>
                    <a:pt x="571" y="25"/>
                    <a:pt x="572" y="97"/>
                  </a:cubicBezTo>
                  <a:cubicBezTo>
                    <a:pt x="573" y="167"/>
                    <a:pt x="475" y="191"/>
                    <a:pt x="466" y="191"/>
                  </a:cubicBezTo>
                  <a:cubicBezTo>
                    <a:pt x="473" y="191"/>
                    <a:pt x="587" y="173"/>
                    <a:pt x="587" y="97"/>
                  </a:cubicBezTo>
                  <a:close/>
                  <a:moveTo>
                    <a:pt x="564" y="97"/>
                  </a:moveTo>
                  <a:cubicBezTo>
                    <a:pt x="565" y="26"/>
                    <a:pt x="458" y="0"/>
                    <a:pt x="437" y="0"/>
                  </a:cubicBezTo>
                  <a:cubicBezTo>
                    <a:pt x="437" y="0"/>
                    <a:pt x="550" y="14"/>
                    <a:pt x="549" y="97"/>
                  </a:cubicBezTo>
                  <a:cubicBezTo>
                    <a:pt x="549" y="159"/>
                    <a:pt x="467" y="189"/>
                    <a:pt x="440" y="191"/>
                  </a:cubicBezTo>
                  <a:cubicBezTo>
                    <a:pt x="465" y="189"/>
                    <a:pt x="564" y="165"/>
                    <a:pt x="564" y="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D4E915C6-C302-4027-9F84-C0FC01E5F5B8}"/>
                </a:ext>
              </a:extLst>
            </p:cNvPr>
            <p:cNvSpPr>
              <a:spLocks noEditPoints="1"/>
            </p:cNvSpPr>
            <p:nvPr userDrawn="1"/>
          </p:nvSpPr>
          <p:spPr bwMode="auto">
            <a:xfrm>
              <a:off x="475" y="1907"/>
              <a:ext cx="1522" cy="120"/>
            </a:xfrm>
            <a:custGeom>
              <a:avLst/>
              <a:gdLst>
                <a:gd name="T0" fmla="*/ 21 w 639"/>
                <a:gd name="T1" fmla="*/ 5 h 50"/>
                <a:gd name="T2" fmla="*/ 228 w 639"/>
                <a:gd name="T3" fmla="*/ 12 h 50"/>
                <a:gd name="T4" fmla="*/ 223 w 639"/>
                <a:gd name="T5" fmla="*/ 29 h 50"/>
                <a:gd name="T6" fmla="*/ 240 w 639"/>
                <a:gd name="T7" fmla="*/ 26 h 50"/>
                <a:gd name="T8" fmla="*/ 92 w 639"/>
                <a:gd name="T9" fmla="*/ 16 h 50"/>
                <a:gd name="T10" fmla="*/ 86 w 639"/>
                <a:gd name="T11" fmla="*/ 39 h 50"/>
                <a:gd name="T12" fmla="*/ 80 w 639"/>
                <a:gd name="T13" fmla="*/ 37 h 50"/>
                <a:gd name="T14" fmla="*/ 73 w 639"/>
                <a:gd name="T15" fmla="*/ 16 h 50"/>
                <a:gd name="T16" fmla="*/ 203 w 639"/>
                <a:gd name="T17" fmla="*/ 16 h 50"/>
                <a:gd name="T18" fmla="*/ 192 w 639"/>
                <a:gd name="T19" fmla="*/ 40 h 50"/>
                <a:gd name="T20" fmla="*/ 203 w 639"/>
                <a:gd name="T21" fmla="*/ 11 h 50"/>
                <a:gd name="T22" fmla="*/ 182 w 639"/>
                <a:gd name="T23" fmla="*/ 31 h 50"/>
                <a:gd name="T24" fmla="*/ 203 w 639"/>
                <a:gd name="T25" fmla="*/ 25 h 50"/>
                <a:gd name="T26" fmla="*/ 154 w 639"/>
                <a:gd name="T27" fmla="*/ 14 h 50"/>
                <a:gd name="T28" fmla="*/ 169 w 639"/>
                <a:gd name="T29" fmla="*/ 11 h 50"/>
                <a:gd name="T30" fmla="*/ 259 w 639"/>
                <a:gd name="T31" fmla="*/ 15 h 50"/>
                <a:gd name="T32" fmla="*/ 281 w 639"/>
                <a:gd name="T33" fmla="*/ 39 h 50"/>
                <a:gd name="T34" fmla="*/ 276 w 639"/>
                <a:gd name="T35" fmla="*/ 35 h 50"/>
                <a:gd name="T36" fmla="*/ 264 w 639"/>
                <a:gd name="T37" fmla="*/ 15 h 50"/>
                <a:gd name="T38" fmla="*/ 44 w 639"/>
                <a:gd name="T39" fmla="*/ 10 h 50"/>
                <a:gd name="T40" fmla="*/ 34 w 639"/>
                <a:gd name="T41" fmla="*/ 39 h 50"/>
                <a:gd name="T42" fmla="*/ 51 w 639"/>
                <a:gd name="T43" fmla="*/ 19 h 50"/>
                <a:gd name="T44" fmla="*/ 50 w 639"/>
                <a:gd name="T45" fmla="*/ 12 h 50"/>
                <a:gd name="T46" fmla="*/ 133 w 639"/>
                <a:gd name="T47" fmla="*/ 4 h 50"/>
                <a:gd name="T48" fmla="*/ 129 w 639"/>
                <a:gd name="T49" fmla="*/ 1 h 50"/>
                <a:gd name="T50" fmla="*/ 140 w 639"/>
                <a:gd name="T51" fmla="*/ 30 h 50"/>
                <a:gd name="T52" fmla="*/ 127 w 639"/>
                <a:gd name="T53" fmla="*/ 39 h 50"/>
                <a:gd name="T54" fmla="*/ 570 w 639"/>
                <a:gd name="T55" fmla="*/ 10 h 50"/>
                <a:gd name="T56" fmla="*/ 559 w 639"/>
                <a:gd name="T57" fmla="*/ 50 h 50"/>
                <a:gd name="T58" fmla="*/ 581 w 639"/>
                <a:gd name="T59" fmla="*/ 15 h 50"/>
                <a:gd name="T60" fmla="*/ 560 w 639"/>
                <a:gd name="T61" fmla="*/ 31 h 50"/>
                <a:gd name="T62" fmla="*/ 581 w 639"/>
                <a:gd name="T63" fmla="*/ 25 h 50"/>
                <a:gd name="T64" fmla="*/ 530 w 639"/>
                <a:gd name="T65" fmla="*/ 40 h 50"/>
                <a:gd name="T66" fmla="*/ 535 w 639"/>
                <a:gd name="T67" fmla="*/ 35 h 50"/>
                <a:gd name="T68" fmla="*/ 530 w 639"/>
                <a:gd name="T69" fmla="*/ 14 h 50"/>
                <a:gd name="T70" fmla="*/ 624 w 639"/>
                <a:gd name="T71" fmla="*/ 37 h 50"/>
                <a:gd name="T72" fmla="*/ 613 w 639"/>
                <a:gd name="T73" fmla="*/ 16 h 50"/>
                <a:gd name="T74" fmla="*/ 638 w 639"/>
                <a:gd name="T75" fmla="*/ 32 h 50"/>
                <a:gd name="T76" fmla="*/ 633 w 639"/>
                <a:gd name="T77" fmla="*/ 18 h 50"/>
                <a:gd name="T78" fmla="*/ 599 w 639"/>
                <a:gd name="T79" fmla="*/ 0 h 50"/>
                <a:gd name="T80" fmla="*/ 476 w 639"/>
                <a:gd name="T81" fmla="*/ 25 h 50"/>
                <a:gd name="T82" fmla="*/ 501 w 639"/>
                <a:gd name="T83" fmla="*/ 30 h 50"/>
                <a:gd name="T84" fmla="*/ 505 w 639"/>
                <a:gd name="T85" fmla="*/ 26 h 50"/>
                <a:gd name="T86" fmla="*/ 499 w 639"/>
                <a:gd name="T87" fmla="*/ 18 h 50"/>
                <a:gd name="T88" fmla="*/ 300 w 639"/>
                <a:gd name="T89" fmla="*/ 15 h 50"/>
                <a:gd name="T90" fmla="*/ 322 w 639"/>
                <a:gd name="T91" fmla="*/ 39 h 50"/>
                <a:gd name="T92" fmla="*/ 316 w 639"/>
                <a:gd name="T93" fmla="*/ 35 h 50"/>
                <a:gd name="T94" fmla="*/ 305 w 639"/>
                <a:gd name="T95" fmla="*/ 15 h 50"/>
                <a:gd name="T96" fmla="*/ 378 w 639"/>
                <a:gd name="T97" fmla="*/ 12 h 50"/>
                <a:gd name="T98" fmla="*/ 378 w 639"/>
                <a:gd name="T99" fmla="*/ 39 h 50"/>
                <a:gd name="T100" fmla="*/ 383 w 639"/>
                <a:gd name="T101" fmla="*/ 16 h 50"/>
                <a:gd name="T102" fmla="*/ 361 w 639"/>
                <a:gd name="T103" fmla="*/ 25 h 50"/>
                <a:gd name="T104" fmla="*/ 382 w 639"/>
                <a:gd name="T105" fmla="*/ 31 h 50"/>
                <a:gd name="T106" fmla="*/ 448 w 639"/>
                <a:gd name="T107" fmla="*/ 22 h 50"/>
                <a:gd name="T108" fmla="*/ 460 w 639"/>
                <a:gd name="T109" fmla="*/ 2 h 50"/>
                <a:gd name="T110" fmla="*/ 454 w 639"/>
                <a:gd name="T111" fmla="*/ 5 h 50"/>
                <a:gd name="T112" fmla="*/ 340 w 639"/>
                <a:gd name="T113" fmla="*/ 15 h 50"/>
                <a:gd name="T114" fmla="*/ 341 w 639"/>
                <a:gd name="T115" fmla="*/ 20 h 50"/>
                <a:gd name="T116" fmla="*/ 344 w 639"/>
                <a:gd name="T117" fmla="*/ 12 h 50"/>
                <a:gd name="T118" fmla="*/ 411 w 639"/>
                <a:gd name="T119" fmla="*/ 17 h 50"/>
                <a:gd name="T120" fmla="*/ 404 w 639"/>
                <a:gd name="T121" fmla="*/ 26 h 50"/>
                <a:gd name="T122" fmla="*/ 396 w 639"/>
                <a:gd name="T123" fmla="*/ 36 h 50"/>
                <a:gd name="T124" fmla="*/ 406 w 639"/>
                <a:gd name="T125"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9" h="50">
                  <a:moveTo>
                    <a:pt x="0" y="5"/>
                  </a:moveTo>
                  <a:cubicBezTo>
                    <a:pt x="8" y="5"/>
                    <a:pt x="8" y="5"/>
                    <a:pt x="8" y="5"/>
                  </a:cubicBezTo>
                  <a:cubicBezTo>
                    <a:pt x="8" y="39"/>
                    <a:pt x="8" y="39"/>
                    <a:pt x="8" y="39"/>
                  </a:cubicBezTo>
                  <a:cubicBezTo>
                    <a:pt x="12" y="39"/>
                    <a:pt x="12" y="39"/>
                    <a:pt x="12" y="39"/>
                  </a:cubicBezTo>
                  <a:cubicBezTo>
                    <a:pt x="12" y="5"/>
                    <a:pt x="12" y="5"/>
                    <a:pt x="12" y="5"/>
                  </a:cubicBezTo>
                  <a:cubicBezTo>
                    <a:pt x="21" y="5"/>
                    <a:pt x="21" y="5"/>
                    <a:pt x="21" y="5"/>
                  </a:cubicBezTo>
                  <a:cubicBezTo>
                    <a:pt x="21" y="1"/>
                    <a:pt x="21" y="1"/>
                    <a:pt x="21" y="1"/>
                  </a:cubicBezTo>
                  <a:cubicBezTo>
                    <a:pt x="0" y="1"/>
                    <a:pt x="0" y="1"/>
                    <a:pt x="0" y="1"/>
                  </a:cubicBezTo>
                  <a:lnTo>
                    <a:pt x="0" y="5"/>
                  </a:lnTo>
                  <a:close/>
                  <a:moveTo>
                    <a:pt x="239" y="12"/>
                  </a:moveTo>
                  <a:cubicBezTo>
                    <a:pt x="238" y="11"/>
                    <a:pt x="236" y="10"/>
                    <a:pt x="234" y="10"/>
                  </a:cubicBezTo>
                  <a:cubicBezTo>
                    <a:pt x="231" y="10"/>
                    <a:pt x="230" y="11"/>
                    <a:pt x="228" y="12"/>
                  </a:cubicBezTo>
                  <a:cubicBezTo>
                    <a:pt x="226" y="13"/>
                    <a:pt x="224" y="14"/>
                    <a:pt x="223" y="16"/>
                  </a:cubicBezTo>
                  <a:cubicBezTo>
                    <a:pt x="223" y="11"/>
                    <a:pt x="223" y="11"/>
                    <a:pt x="223" y="11"/>
                  </a:cubicBezTo>
                  <a:cubicBezTo>
                    <a:pt x="219" y="11"/>
                    <a:pt x="219" y="11"/>
                    <a:pt x="219" y="11"/>
                  </a:cubicBezTo>
                  <a:cubicBezTo>
                    <a:pt x="219" y="39"/>
                    <a:pt x="219" y="39"/>
                    <a:pt x="219" y="39"/>
                  </a:cubicBezTo>
                  <a:cubicBezTo>
                    <a:pt x="223" y="39"/>
                    <a:pt x="223" y="39"/>
                    <a:pt x="223" y="39"/>
                  </a:cubicBezTo>
                  <a:cubicBezTo>
                    <a:pt x="223" y="29"/>
                    <a:pt x="223" y="29"/>
                    <a:pt x="223" y="29"/>
                  </a:cubicBezTo>
                  <a:cubicBezTo>
                    <a:pt x="223" y="25"/>
                    <a:pt x="223" y="23"/>
                    <a:pt x="223" y="21"/>
                  </a:cubicBezTo>
                  <a:cubicBezTo>
                    <a:pt x="224" y="19"/>
                    <a:pt x="225" y="17"/>
                    <a:pt x="227" y="16"/>
                  </a:cubicBezTo>
                  <a:cubicBezTo>
                    <a:pt x="229" y="14"/>
                    <a:pt x="231" y="14"/>
                    <a:pt x="233" y="14"/>
                  </a:cubicBezTo>
                  <a:cubicBezTo>
                    <a:pt x="235" y="14"/>
                    <a:pt x="236" y="14"/>
                    <a:pt x="238" y="15"/>
                  </a:cubicBezTo>
                  <a:cubicBezTo>
                    <a:pt x="239" y="16"/>
                    <a:pt x="240" y="17"/>
                    <a:pt x="240" y="19"/>
                  </a:cubicBezTo>
                  <a:cubicBezTo>
                    <a:pt x="240" y="20"/>
                    <a:pt x="240" y="23"/>
                    <a:pt x="240" y="26"/>
                  </a:cubicBezTo>
                  <a:cubicBezTo>
                    <a:pt x="240" y="39"/>
                    <a:pt x="240" y="39"/>
                    <a:pt x="240" y="39"/>
                  </a:cubicBezTo>
                  <a:cubicBezTo>
                    <a:pt x="244" y="39"/>
                    <a:pt x="244" y="39"/>
                    <a:pt x="244" y="39"/>
                  </a:cubicBezTo>
                  <a:cubicBezTo>
                    <a:pt x="244" y="25"/>
                    <a:pt x="244" y="25"/>
                    <a:pt x="244" y="25"/>
                  </a:cubicBezTo>
                  <a:cubicBezTo>
                    <a:pt x="244" y="21"/>
                    <a:pt x="244" y="18"/>
                    <a:pt x="243" y="16"/>
                  </a:cubicBezTo>
                  <a:cubicBezTo>
                    <a:pt x="242" y="14"/>
                    <a:pt x="241" y="13"/>
                    <a:pt x="239" y="12"/>
                  </a:cubicBezTo>
                  <a:close/>
                  <a:moveTo>
                    <a:pt x="92" y="16"/>
                  </a:moveTo>
                  <a:cubicBezTo>
                    <a:pt x="89" y="12"/>
                    <a:pt x="85" y="10"/>
                    <a:pt x="80" y="10"/>
                  </a:cubicBezTo>
                  <a:cubicBezTo>
                    <a:pt x="75" y="10"/>
                    <a:pt x="72" y="12"/>
                    <a:pt x="69" y="16"/>
                  </a:cubicBezTo>
                  <a:cubicBezTo>
                    <a:pt x="67" y="19"/>
                    <a:pt x="66" y="22"/>
                    <a:pt x="66" y="25"/>
                  </a:cubicBezTo>
                  <a:cubicBezTo>
                    <a:pt x="66" y="29"/>
                    <a:pt x="67" y="33"/>
                    <a:pt x="69" y="36"/>
                  </a:cubicBezTo>
                  <a:cubicBezTo>
                    <a:pt x="72" y="39"/>
                    <a:pt x="76" y="40"/>
                    <a:pt x="80" y="40"/>
                  </a:cubicBezTo>
                  <a:cubicBezTo>
                    <a:pt x="82" y="40"/>
                    <a:pt x="84" y="40"/>
                    <a:pt x="86" y="39"/>
                  </a:cubicBezTo>
                  <a:cubicBezTo>
                    <a:pt x="88" y="39"/>
                    <a:pt x="89" y="38"/>
                    <a:pt x="90" y="36"/>
                  </a:cubicBezTo>
                  <a:cubicBezTo>
                    <a:pt x="92" y="35"/>
                    <a:pt x="93" y="34"/>
                    <a:pt x="94" y="32"/>
                  </a:cubicBezTo>
                  <a:cubicBezTo>
                    <a:pt x="91" y="30"/>
                    <a:pt x="91" y="30"/>
                    <a:pt x="91" y="30"/>
                  </a:cubicBezTo>
                  <a:cubicBezTo>
                    <a:pt x="90" y="32"/>
                    <a:pt x="89" y="33"/>
                    <a:pt x="88" y="34"/>
                  </a:cubicBezTo>
                  <a:cubicBezTo>
                    <a:pt x="87" y="35"/>
                    <a:pt x="86" y="36"/>
                    <a:pt x="84" y="36"/>
                  </a:cubicBezTo>
                  <a:cubicBezTo>
                    <a:pt x="83" y="37"/>
                    <a:pt x="81" y="37"/>
                    <a:pt x="80" y="37"/>
                  </a:cubicBezTo>
                  <a:cubicBezTo>
                    <a:pt x="77" y="37"/>
                    <a:pt x="75" y="36"/>
                    <a:pt x="72" y="34"/>
                  </a:cubicBezTo>
                  <a:cubicBezTo>
                    <a:pt x="70" y="32"/>
                    <a:pt x="69" y="29"/>
                    <a:pt x="69" y="26"/>
                  </a:cubicBezTo>
                  <a:cubicBezTo>
                    <a:pt x="95" y="26"/>
                    <a:pt x="95" y="26"/>
                    <a:pt x="95" y="26"/>
                  </a:cubicBezTo>
                  <a:cubicBezTo>
                    <a:pt x="95" y="22"/>
                    <a:pt x="94" y="18"/>
                    <a:pt x="92" y="16"/>
                  </a:cubicBezTo>
                  <a:close/>
                  <a:moveTo>
                    <a:pt x="70" y="22"/>
                  </a:moveTo>
                  <a:cubicBezTo>
                    <a:pt x="70" y="20"/>
                    <a:pt x="72" y="18"/>
                    <a:pt x="73" y="16"/>
                  </a:cubicBezTo>
                  <a:cubicBezTo>
                    <a:pt x="75" y="15"/>
                    <a:pt x="77" y="14"/>
                    <a:pt x="80" y="14"/>
                  </a:cubicBezTo>
                  <a:cubicBezTo>
                    <a:pt x="82" y="14"/>
                    <a:pt x="84" y="14"/>
                    <a:pt x="85" y="15"/>
                  </a:cubicBezTo>
                  <a:cubicBezTo>
                    <a:pt x="87" y="16"/>
                    <a:pt x="88" y="17"/>
                    <a:pt x="89" y="18"/>
                  </a:cubicBezTo>
                  <a:cubicBezTo>
                    <a:pt x="90" y="19"/>
                    <a:pt x="90" y="20"/>
                    <a:pt x="91" y="22"/>
                  </a:cubicBezTo>
                  <a:lnTo>
                    <a:pt x="70" y="22"/>
                  </a:lnTo>
                  <a:close/>
                  <a:moveTo>
                    <a:pt x="203" y="16"/>
                  </a:moveTo>
                  <a:cubicBezTo>
                    <a:pt x="202" y="14"/>
                    <a:pt x="200" y="13"/>
                    <a:pt x="198" y="12"/>
                  </a:cubicBezTo>
                  <a:cubicBezTo>
                    <a:pt x="196" y="11"/>
                    <a:pt x="194" y="10"/>
                    <a:pt x="192" y="10"/>
                  </a:cubicBezTo>
                  <a:cubicBezTo>
                    <a:pt x="188" y="10"/>
                    <a:pt x="184" y="12"/>
                    <a:pt x="181" y="15"/>
                  </a:cubicBezTo>
                  <a:cubicBezTo>
                    <a:pt x="179" y="18"/>
                    <a:pt x="177" y="21"/>
                    <a:pt x="177" y="25"/>
                  </a:cubicBezTo>
                  <a:cubicBezTo>
                    <a:pt x="177" y="29"/>
                    <a:pt x="179" y="33"/>
                    <a:pt x="181" y="36"/>
                  </a:cubicBezTo>
                  <a:cubicBezTo>
                    <a:pt x="184" y="39"/>
                    <a:pt x="188" y="40"/>
                    <a:pt x="192" y="40"/>
                  </a:cubicBezTo>
                  <a:cubicBezTo>
                    <a:pt x="194" y="40"/>
                    <a:pt x="196" y="40"/>
                    <a:pt x="198" y="39"/>
                  </a:cubicBezTo>
                  <a:cubicBezTo>
                    <a:pt x="200" y="38"/>
                    <a:pt x="202" y="36"/>
                    <a:pt x="203" y="35"/>
                  </a:cubicBezTo>
                  <a:cubicBezTo>
                    <a:pt x="203" y="39"/>
                    <a:pt x="203" y="39"/>
                    <a:pt x="203" y="39"/>
                  </a:cubicBezTo>
                  <a:cubicBezTo>
                    <a:pt x="207" y="39"/>
                    <a:pt x="207" y="39"/>
                    <a:pt x="207" y="39"/>
                  </a:cubicBezTo>
                  <a:cubicBezTo>
                    <a:pt x="207" y="11"/>
                    <a:pt x="207" y="11"/>
                    <a:pt x="207" y="11"/>
                  </a:cubicBezTo>
                  <a:cubicBezTo>
                    <a:pt x="203" y="11"/>
                    <a:pt x="203" y="11"/>
                    <a:pt x="203" y="11"/>
                  </a:cubicBezTo>
                  <a:lnTo>
                    <a:pt x="203" y="16"/>
                  </a:lnTo>
                  <a:close/>
                  <a:moveTo>
                    <a:pt x="202" y="31"/>
                  </a:moveTo>
                  <a:cubicBezTo>
                    <a:pt x="201" y="33"/>
                    <a:pt x="200" y="34"/>
                    <a:pt x="198" y="35"/>
                  </a:cubicBezTo>
                  <a:cubicBezTo>
                    <a:pt x="196" y="36"/>
                    <a:pt x="194" y="37"/>
                    <a:pt x="192" y="37"/>
                  </a:cubicBezTo>
                  <a:cubicBezTo>
                    <a:pt x="190" y="37"/>
                    <a:pt x="188" y="36"/>
                    <a:pt x="187" y="35"/>
                  </a:cubicBezTo>
                  <a:cubicBezTo>
                    <a:pt x="185" y="34"/>
                    <a:pt x="183" y="33"/>
                    <a:pt x="182" y="31"/>
                  </a:cubicBezTo>
                  <a:cubicBezTo>
                    <a:pt x="181" y="29"/>
                    <a:pt x="181" y="27"/>
                    <a:pt x="181" y="25"/>
                  </a:cubicBezTo>
                  <a:cubicBezTo>
                    <a:pt x="181" y="23"/>
                    <a:pt x="181" y="21"/>
                    <a:pt x="182" y="20"/>
                  </a:cubicBezTo>
                  <a:cubicBezTo>
                    <a:pt x="183" y="18"/>
                    <a:pt x="185" y="16"/>
                    <a:pt x="186" y="15"/>
                  </a:cubicBezTo>
                  <a:cubicBezTo>
                    <a:pt x="188" y="14"/>
                    <a:pt x="190" y="14"/>
                    <a:pt x="192" y="14"/>
                  </a:cubicBezTo>
                  <a:cubicBezTo>
                    <a:pt x="195" y="14"/>
                    <a:pt x="198" y="15"/>
                    <a:pt x="200" y="17"/>
                  </a:cubicBezTo>
                  <a:cubicBezTo>
                    <a:pt x="202" y="19"/>
                    <a:pt x="203" y="22"/>
                    <a:pt x="203" y="25"/>
                  </a:cubicBezTo>
                  <a:cubicBezTo>
                    <a:pt x="203" y="28"/>
                    <a:pt x="203" y="29"/>
                    <a:pt x="202" y="31"/>
                  </a:cubicBezTo>
                  <a:close/>
                  <a:moveTo>
                    <a:pt x="163" y="0"/>
                  </a:moveTo>
                  <a:cubicBezTo>
                    <a:pt x="159" y="0"/>
                    <a:pt x="159" y="0"/>
                    <a:pt x="159" y="0"/>
                  </a:cubicBezTo>
                  <a:cubicBezTo>
                    <a:pt x="159" y="11"/>
                    <a:pt x="159" y="11"/>
                    <a:pt x="159" y="11"/>
                  </a:cubicBezTo>
                  <a:cubicBezTo>
                    <a:pt x="154" y="11"/>
                    <a:pt x="154" y="11"/>
                    <a:pt x="154" y="11"/>
                  </a:cubicBezTo>
                  <a:cubicBezTo>
                    <a:pt x="154" y="14"/>
                    <a:pt x="154" y="14"/>
                    <a:pt x="154" y="14"/>
                  </a:cubicBezTo>
                  <a:cubicBezTo>
                    <a:pt x="159" y="14"/>
                    <a:pt x="159" y="14"/>
                    <a:pt x="159" y="14"/>
                  </a:cubicBezTo>
                  <a:cubicBezTo>
                    <a:pt x="159" y="39"/>
                    <a:pt x="159" y="39"/>
                    <a:pt x="159" y="39"/>
                  </a:cubicBezTo>
                  <a:cubicBezTo>
                    <a:pt x="163" y="39"/>
                    <a:pt x="163" y="39"/>
                    <a:pt x="163" y="39"/>
                  </a:cubicBezTo>
                  <a:cubicBezTo>
                    <a:pt x="163" y="14"/>
                    <a:pt x="163" y="14"/>
                    <a:pt x="163" y="14"/>
                  </a:cubicBezTo>
                  <a:cubicBezTo>
                    <a:pt x="169" y="14"/>
                    <a:pt x="169" y="14"/>
                    <a:pt x="169" y="14"/>
                  </a:cubicBezTo>
                  <a:cubicBezTo>
                    <a:pt x="169" y="11"/>
                    <a:pt x="169" y="11"/>
                    <a:pt x="169" y="11"/>
                  </a:cubicBezTo>
                  <a:cubicBezTo>
                    <a:pt x="163" y="11"/>
                    <a:pt x="163" y="11"/>
                    <a:pt x="163" y="11"/>
                  </a:cubicBezTo>
                  <a:lnTo>
                    <a:pt x="163" y="0"/>
                  </a:lnTo>
                  <a:close/>
                  <a:moveTo>
                    <a:pt x="281" y="16"/>
                  </a:moveTo>
                  <a:cubicBezTo>
                    <a:pt x="279" y="14"/>
                    <a:pt x="278" y="13"/>
                    <a:pt x="276" y="12"/>
                  </a:cubicBezTo>
                  <a:cubicBezTo>
                    <a:pt x="274" y="11"/>
                    <a:pt x="272" y="10"/>
                    <a:pt x="270" y="10"/>
                  </a:cubicBezTo>
                  <a:cubicBezTo>
                    <a:pt x="266" y="10"/>
                    <a:pt x="262" y="12"/>
                    <a:pt x="259" y="15"/>
                  </a:cubicBezTo>
                  <a:cubicBezTo>
                    <a:pt x="256" y="18"/>
                    <a:pt x="255" y="21"/>
                    <a:pt x="255" y="25"/>
                  </a:cubicBezTo>
                  <a:cubicBezTo>
                    <a:pt x="255" y="29"/>
                    <a:pt x="256" y="33"/>
                    <a:pt x="259" y="36"/>
                  </a:cubicBezTo>
                  <a:cubicBezTo>
                    <a:pt x="262" y="39"/>
                    <a:pt x="265" y="40"/>
                    <a:pt x="269" y="40"/>
                  </a:cubicBezTo>
                  <a:cubicBezTo>
                    <a:pt x="272" y="40"/>
                    <a:pt x="274" y="40"/>
                    <a:pt x="276" y="39"/>
                  </a:cubicBezTo>
                  <a:cubicBezTo>
                    <a:pt x="278" y="38"/>
                    <a:pt x="279" y="36"/>
                    <a:pt x="281" y="35"/>
                  </a:cubicBezTo>
                  <a:cubicBezTo>
                    <a:pt x="281" y="39"/>
                    <a:pt x="281" y="39"/>
                    <a:pt x="281" y="39"/>
                  </a:cubicBezTo>
                  <a:cubicBezTo>
                    <a:pt x="284" y="39"/>
                    <a:pt x="284" y="39"/>
                    <a:pt x="284" y="39"/>
                  </a:cubicBezTo>
                  <a:cubicBezTo>
                    <a:pt x="284" y="0"/>
                    <a:pt x="284" y="0"/>
                    <a:pt x="284" y="0"/>
                  </a:cubicBezTo>
                  <a:cubicBezTo>
                    <a:pt x="281" y="0"/>
                    <a:pt x="281" y="0"/>
                    <a:pt x="281" y="0"/>
                  </a:cubicBezTo>
                  <a:lnTo>
                    <a:pt x="281" y="16"/>
                  </a:lnTo>
                  <a:close/>
                  <a:moveTo>
                    <a:pt x="280" y="31"/>
                  </a:moveTo>
                  <a:cubicBezTo>
                    <a:pt x="279" y="33"/>
                    <a:pt x="277" y="34"/>
                    <a:pt x="276" y="35"/>
                  </a:cubicBezTo>
                  <a:cubicBezTo>
                    <a:pt x="274" y="36"/>
                    <a:pt x="272" y="37"/>
                    <a:pt x="270" y="37"/>
                  </a:cubicBezTo>
                  <a:cubicBezTo>
                    <a:pt x="268" y="37"/>
                    <a:pt x="266" y="36"/>
                    <a:pt x="264" y="35"/>
                  </a:cubicBezTo>
                  <a:cubicBezTo>
                    <a:pt x="263" y="34"/>
                    <a:pt x="261" y="33"/>
                    <a:pt x="260" y="31"/>
                  </a:cubicBezTo>
                  <a:cubicBezTo>
                    <a:pt x="259" y="29"/>
                    <a:pt x="259" y="27"/>
                    <a:pt x="259" y="25"/>
                  </a:cubicBezTo>
                  <a:cubicBezTo>
                    <a:pt x="259" y="23"/>
                    <a:pt x="259" y="21"/>
                    <a:pt x="260" y="20"/>
                  </a:cubicBezTo>
                  <a:cubicBezTo>
                    <a:pt x="261" y="18"/>
                    <a:pt x="263" y="16"/>
                    <a:pt x="264" y="15"/>
                  </a:cubicBezTo>
                  <a:cubicBezTo>
                    <a:pt x="266" y="14"/>
                    <a:pt x="268" y="14"/>
                    <a:pt x="270" y="14"/>
                  </a:cubicBezTo>
                  <a:cubicBezTo>
                    <a:pt x="273" y="14"/>
                    <a:pt x="276" y="15"/>
                    <a:pt x="278" y="17"/>
                  </a:cubicBezTo>
                  <a:cubicBezTo>
                    <a:pt x="280" y="19"/>
                    <a:pt x="281" y="22"/>
                    <a:pt x="281" y="25"/>
                  </a:cubicBezTo>
                  <a:cubicBezTo>
                    <a:pt x="281" y="28"/>
                    <a:pt x="281" y="29"/>
                    <a:pt x="280" y="31"/>
                  </a:cubicBezTo>
                  <a:close/>
                  <a:moveTo>
                    <a:pt x="50" y="12"/>
                  </a:moveTo>
                  <a:cubicBezTo>
                    <a:pt x="48" y="11"/>
                    <a:pt x="46" y="10"/>
                    <a:pt x="44" y="10"/>
                  </a:cubicBezTo>
                  <a:cubicBezTo>
                    <a:pt x="42" y="10"/>
                    <a:pt x="40" y="11"/>
                    <a:pt x="39" y="12"/>
                  </a:cubicBezTo>
                  <a:cubicBezTo>
                    <a:pt x="37" y="13"/>
                    <a:pt x="35" y="14"/>
                    <a:pt x="34" y="16"/>
                  </a:cubicBezTo>
                  <a:cubicBezTo>
                    <a:pt x="34" y="0"/>
                    <a:pt x="34" y="0"/>
                    <a:pt x="34" y="0"/>
                  </a:cubicBezTo>
                  <a:cubicBezTo>
                    <a:pt x="30" y="0"/>
                    <a:pt x="30" y="0"/>
                    <a:pt x="30" y="0"/>
                  </a:cubicBezTo>
                  <a:cubicBezTo>
                    <a:pt x="30" y="39"/>
                    <a:pt x="30" y="39"/>
                    <a:pt x="30" y="39"/>
                  </a:cubicBezTo>
                  <a:cubicBezTo>
                    <a:pt x="34" y="39"/>
                    <a:pt x="34" y="39"/>
                    <a:pt x="34" y="39"/>
                  </a:cubicBezTo>
                  <a:cubicBezTo>
                    <a:pt x="34" y="29"/>
                    <a:pt x="34" y="29"/>
                    <a:pt x="34" y="29"/>
                  </a:cubicBezTo>
                  <a:cubicBezTo>
                    <a:pt x="34" y="25"/>
                    <a:pt x="34" y="23"/>
                    <a:pt x="34" y="21"/>
                  </a:cubicBezTo>
                  <a:cubicBezTo>
                    <a:pt x="35" y="19"/>
                    <a:pt x="36" y="17"/>
                    <a:pt x="38" y="16"/>
                  </a:cubicBezTo>
                  <a:cubicBezTo>
                    <a:pt x="39" y="14"/>
                    <a:pt x="41" y="14"/>
                    <a:pt x="44" y="14"/>
                  </a:cubicBezTo>
                  <a:cubicBezTo>
                    <a:pt x="46" y="14"/>
                    <a:pt x="47" y="14"/>
                    <a:pt x="48" y="15"/>
                  </a:cubicBezTo>
                  <a:cubicBezTo>
                    <a:pt x="50" y="16"/>
                    <a:pt x="50" y="17"/>
                    <a:pt x="51" y="19"/>
                  </a:cubicBezTo>
                  <a:cubicBezTo>
                    <a:pt x="51" y="20"/>
                    <a:pt x="51" y="23"/>
                    <a:pt x="51" y="26"/>
                  </a:cubicBezTo>
                  <a:cubicBezTo>
                    <a:pt x="51" y="39"/>
                    <a:pt x="51" y="39"/>
                    <a:pt x="51" y="39"/>
                  </a:cubicBezTo>
                  <a:cubicBezTo>
                    <a:pt x="55" y="39"/>
                    <a:pt x="55" y="39"/>
                    <a:pt x="55" y="39"/>
                  </a:cubicBezTo>
                  <a:cubicBezTo>
                    <a:pt x="55" y="25"/>
                    <a:pt x="55" y="25"/>
                    <a:pt x="55" y="25"/>
                  </a:cubicBezTo>
                  <a:cubicBezTo>
                    <a:pt x="55" y="21"/>
                    <a:pt x="54" y="18"/>
                    <a:pt x="54" y="16"/>
                  </a:cubicBezTo>
                  <a:cubicBezTo>
                    <a:pt x="53" y="14"/>
                    <a:pt x="52" y="13"/>
                    <a:pt x="50" y="12"/>
                  </a:cubicBezTo>
                  <a:close/>
                  <a:moveTo>
                    <a:pt x="136" y="18"/>
                  </a:moveTo>
                  <a:cubicBezTo>
                    <a:pt x="133" y="16"/>
                    <a:pt x="131" y="14"/>
                    <a:pt x="131" y="14"/>
                  </a:cubicBezTo>
                  <a:cubicBezTo>
                    <a:pt x="130" y="13"/>
                    <a:pt x="129" y="12"/>
                    <a:pt x="129" y="11"/>
                  </a:cubicBezTo>
                  <a:cubicBezTo>
                    <a:pt x="128" y="11"/>
                    <a:pt x="128" y="10"/>
                    <a:pt x="128" y="9"/>
                  </a:cubicBezTo>
                  <a:cubicBezTo>
                    <a:pt x="128" y="8"/>
                    <a:pt x="129" y="6"/>
                    <a:pt x="130" y="5"/>
                  </a:cubicBezTo>
                  <a:cubicBezTo>
                    <a:pt x="131" y="5"/>
                    <a:pt x="132" y="4"/>
                    <a:pt x="133" y="4"/>
                  </a:cubicBezTo>
                  <a:cubicBezTo>
                    <a:pt x="135" y="4"/>
                    <a:pt x="136" y="4"/>
                    <a:pt x="137" y="5"/>
                  </a:cubicBezTo>
                  <a:cubicBezTo>
                    <a:pt x="138" y="6"/>
                    <a:pt x="139" y="7"/>
                    <a:pt x="140" y="9"/>
                  </a:cubicBezTo>
                  <a:cubicBezTo>
                    <a:pt x="144" y="6"/>
                    <a:pt x="144" y="6"/>
                    <a:pt x="144" y="6"/>
                  </a:cubicBezTo>
                  <a:cubicBezTo>
                    <a:pt x="142" y="4"/>
                    <a:pt x="140" y="2"/>
                    <a:pt x="139" y="1"/>
                  </a:cubicBezTo>
                  <a:cubicBezTo>
                    <a:pt x="137" y="1"/>
                    <a:pt x="135" y="0"/>
                    <a:pt x="133" y="0"/>
                  </a:cubicBezTo>
                  <a:cubicBezTo>
                    <a:pt x="132" y="0"/>
                    <a:pt x="130" y="0"/>
                    <a:pt x="129" y="1"/>
                  </a:cubicBezTo>
                  <a:cubicBezTo>
                    <a:pt x="127" y="2"/>
                    <a:pt x="126" y="3"/>
                    <a:pt x="125" y="5"/>
                  </a:cubicBezTo>
                  <a:cubicBezTo>
                    <a:pt x="125" y="6"/>
                    <a:pt x="124" y="7"/>
                    <a:pt x="124" y="9"/>
                  </a:cubicBezTo>
                  <a:cubicBezTo>
                    <a:pt x="124" y="11"/>
                    <a:pt x="125" y="13"/>
                    <a:pt x="126" y="15"/>
                  </a:cubicBezTo>
                  <a:cubicBezTo>
                    <a:pt x="127" y="16"/>
                    <a:pt x="129" y="18"/>
                    <a:pt x="132" y="20"/>
                  </a:cubicBezTo>
                  <a:cubicBezTo>
                    <a:pt x="135" y="23"/>
                    <a:pt x="138" y="25"/>
                    <a:pt x="139" y="26"/>
                  </a:cubicBezTo>
                  <a:cubicBezTo>
                    <a:pt x="140" y="28"/>
                    <a:pt x="140" y="29"/>
                    <a:pt x="140" y="30"/>
                  </a:cubicBezTo>
                  <a:cubicBezTo>
                    <a:pt x="140" y="31"/>
                    <a:pt x="140" y="32"/>
                    <a:pt x="139" y="33"/>
                  </a:cubicBezTo>
                  <a:cubicBezTo>
                    <a:pt x="139" y="34"/>
                    <a:pt x="138" y="35"/>
                    <a:pt x="137" y="36"/>
                  </a:cubicBezTo>
                  <a:cubicBezTo>
                    <a:pt x="135" y="36"/>
                    <a:pt x="134" y="37"/>
                    <a:pt x="133" y="37"/>
                  </a:cubicBezTo>
                  <a:cubicBezTo>
                    <a:pt x="130" y="37"/>
                    <a:pt x="127" y="35"/>
                    <a:pt x="125" y="30"/>
                  </a:cubicBezTo>
                  <a:cubicBezTo>
                    <a:pt x="122" y="32"/>
                    <a:pt x="122" y="32"/>
                    <a:pt x="122" y="32"/>
                  </a:cubicBezTo>
                  <a:cubicBezTo>
                    <a:pt x="123" y="35"/>
                    <a:pt x="125" y="37"/>
                    <a:pt x="127" y="39"/>
                  </a:cubicBezTo>
                  <a:cubicBezTo>
                    <a:pt x="129" y="40"/>
                    <a:pt x="131" y="40"/>
                    <a:pt x="133" y="40"/>
                  </a:cubicBezTo>
                  <a:cubicBezTo>
                    <a:pt x="136" y="40"/>
                    <a:pt x="139" y="39"/>
                    <a:pt x="141" y="37"/>
                  </a:cubicBezTo>
                  <a:cubicBezTo>
                    <a:pt x="143" y="35"/>
                    <a:pt x="144" y="33"/>
                    <a:pt x="144" y="30"/>
                  </a:cubicBezTo>
                  <a:cubicBezTo>
                    <a:pt x="144" y="28"/>
                    <a:pt x="144" y="26"/>
                    <a:pt x="142" y="24"/>
                  </a:cubicBezTo>
                  <a:cubicBezTo>
                    <a:pt x="141" y="22"/>
                    <a:pt x="139" y="20"/>
                    <a:pt x="136" y="18"/>
                  </a:cubicBezTo>
                  <a:close/>
                  <a:moveTo>
                    <a:pt x="570" y="10"/>
                  </a:moveTo>
                  <a:cubicBezTo>
                    <a:pt x="568" y="10"/>
                    <a:pt x="566" y="11"/>
                    <a:pt x="564" y="12"/>
                  </a:cubicBezTo>
                  <a:cubicBezTo>
                    <a:pt x="562" y="13"/>
                    <a:pt x="561" y="14"/>
                    <a:pt x="559" y="16"/>
                  </a:cubicBezTo>
                  <a:cubicBezTo>
                    <a:pt x="559" y="11"/>
                    <a:pt x="559" y="11"/>
                    <a:pt x="559" y="11"/>
                  </a:cubicBezTo>
                  <a:cubicBezTo>
                    <a:pt x="555" y="11"/>
                    <a:pt x="555" y="11"/>
                    <a:pt x="555" y="11"/>
                  </a:cubicBezTo>
                  <a:cubicBezTo>
                    <a:pt x="555" y="50"/>
                    <a:pt x="555" y="50"/>
                    <a:pt x="555" y="50"/>
                  </a:cubicBezTo>
                  <a:cubicBezTo>
                    <a:pt x="559" y="50"/>
                    <a:pt x="559" y="50"/>
                    <a:pt x="559" y="50"/>
                  </a:cubicBezTo>
                  <a:cubicBezTo>
                    <a:pt x="559" y="35"/>
                    <a:pt x="559" y="35"/>
                    <a:pt x="559" y="35"/>
                  </a:cubicBezTo>
                  <a:cubicBezTo>
                    <a:pt x="561" y="36"/>
                    <a:pt x="562" y="38"/>
                    <a:pt x="564" y="39"/>
                  </a:cubicBezTo>
                  <a:cubicBezTo>
                    <a:pt x="566" y="40"/>
                    <a:pt x="568" y="40"/>
                    <a:pt x="570" y="40"/>
                  </a:cubicBezTo>
                  <a:cubicBezTo>
                    <a:pt x="575" y="40"/>
                    <a:pt x="578" y="39"/>
                    <a:pt x="581" y="36"/>
                  </a:cubicBezTo>
                  <a:cubicBezTo>
                    <a:pt x="584" y="33"/>
                    <a:pt x="585" y="29"/>
                    <a:pt x="585" y="25"/>
                  </a:cubicBezTo>
                  <a:cubicBezTo>
                    <a:pt x="585" y="21"/>
                    <a:pt x="584" y="18"/>
                    <a:pt x="581" y="15"/>
                  </a:cubicBezTo>
                  <a:cubicBezTo>
                    <a:pt x="578" y="12"/>
                    <a:pt x="574" y="10"/>
                    <a:pt x="570" y="10"/>
                  </a:cubicBezTo>
                  <a:close/>
                  <a:moveTo>
                    <a:pt x="580" y="31"/>
                  </a:moveTo>
                  <a:cubicBezTo>
                    <a:pt x="579" y="33"/>
                    <a:pt x="577" y="34"/>
                    <a:pt x="576" y="35"/>
                  </a:cubicBezTo>
                  <a:cubicBezTo>
                    <a:pt x="574" y="36"/>
                    <a:pt x="572" y="37"/>
                    <a:pt x="570" y="37"/>
                  </a:cubicBezTo>
                  <a:cubicBezTo>
                    <a:pt x="568" y="37"/>
                    <a:pt x="566" y="36"/>
                    <a:pt x="564" y="35"/>
                  </a:cubicBezTo>
                  <a:cubicBezTo>
                    <a:pt x="563" y="34"/>
                    <a:pt x="561" y="33"/>
                    <a:pt x="560" y="31"/>
                  </a:cubicBezTo>
                  <a:cubicBezTo>
                    <a:pt x="559" y="29"/>
                    <a:pt x="559" y="28"/>
                    <a:pt x="559" y="25"/>
                  </a:cubicBezTo>
                  <a:cubicBezTo>
                    <a:pt x="559" y="22"/>
                    <a:pt x="560" y="19"/>
                    <a:pt x="562" y="17"/>
                  </a:cubicBezTo>
                  <a:cubicBezTo>
                    <a:pt x="564" y="15"/>
                    <a:pt x="567" y="14"/>
                    <a:pt x="570" y="14"/>
                  </a:cubicBezTo>
                  <a:cubicBezTo>
                    <a:pt x="572" y="14"/>
                    <a:pt x="574" y="14"/>
                    <a:pt x="576" y="15"/>
                  </a:cubicBezTo>
                  <a:cubicBezTo>
                    <a:pt x="577" y="16"/>
                    <a:pt x="579" y="18"/>
                    <a:pt x="580" y="20"/>
                  </a:cubicBezTo>
                  <a:cubicBezTo>
                    <a:pt x="581" y="21"/>
                    <a:pt x="581" y="23"/>
                    <a:pt x="581" y="25"/>
                  </a:cubicBezTo>
                  <a:cubicBezTo>
                    <a:pt x="581" y="27"/>
                    <a:pt x="581" y="29"/>
                    <a:pt x="580" y="31"/>
                  </a:cubicBezTo>
                  <a:close/>
                  <a:moveTo>
                    <a:pt x="530" y="10"/>
                  </a:moveTo>
                  <a:cubicBezTo>
                    <a:pt x="525" y="10"/>
                    <a:pt x="522" y="12"/>
                    <a:pt x="519" y="15"/>
                  </a:cubicBezTo>
                  <a:cubicBezTo>
                    <a:pt x="516" y="18"/>
                    <a:pt x="515" y="21"/>
                    <a:pt x="515" y="25"/>
                  </a:cubicBezTo>
                  <a:cubicBezTo>
                    <a:pt x="515" y="29"/>
                    <a:pt x="516" y="33"/>
                    <a:pt x="519" y="36"/>
                  </a:cubicBezTo>
                  <a:cubicBezTo>
                    <a:pt x="522" y="39"/>
                    <a:pt x="525" y="40"/>
                    <a:pt x="530" y="40"/>
                  </a:cubicBezTo>
                  <a:cubicBezTo>
                    <a:pt x="534" y="40"/>
                    <a:pt x="537" y="39"/>
                    <a:pt x="540" y="36"/>
                  </a:cubicBezTo>
                  <a:cubicBezTo>
                    <a:pt x="543" y="33"/>
                    <a:pt x="544" y="29"/>
                    <a:pt x="544" y="25"/>
                  </a:cubicBezTo>
                  <a:cubicBezTo>
                    <a:pt x="544" y="21"/>
                    <a:pt x="543" y="18"/>
                    <a:pt x="540" y="15"/>
                  </a:cubicBezTo>
                  <a:cubicBezTo>
                    <a:pt x="538" y="12"/>
                    <a:pt x="534" y="10"/>
                    <a:pt x="530" y="10"/>
                  </a:cubicBezTo>
                  <a:close/>
                  <a:moveTo>
                    <a:pt x="539" y="31"/>
                  </a:moveTo>
                  <a:cubicBezTo>
                    <a:pt x="538" y="33"/>
                    <a:pt x="537" y="34"/>
                    <a:pt x="535" y="35"/>
                  </a:cubicBezTo>
                  <a:cubicBezTo>
                    <a:pt x="533" y="36"/>
                    <a:pt x="532" y="37"/>
                    <a:pt x="530" y="37"/>
                  </a:cubicBezTo>
                  <a:cubicBezTo>
                    <a:pt x="528" y="37"/>
                    <a:pt x="526" y="36"/>
                    <a:pt x="524" y="35"/>
                  </a:cubicBezTo>
                  <a:cubicBezTo>
                    <a:pt x="522" y="34"/>
                    <a:pt x="521" y="33"/>
                    <a:pt x="520" y="31"/>
                  </a:cubicBezTo>
                  <a:cubicBezTo>
                    <a:pt x="519" y="29"/>
                    <a:pt x="518" y="27"/>
                    <a:pt x="518" y="25"/>
                  </a:cubicBezTo>
                  <a:cubicBezTo>
                    <a:pt x="518" y="22"/>
                    <a:pt x="520" y="20"/>
                    <a:pt x="522" y="17"/>
                  </a:cubicBezTo>
                  <a:cubicBezTo>
                    <a:pt x="524" y="15"/>
                    <a:pt x="527" y="14"/>
                    <a:pt x="530" y="14"/>
                  </a:cubicBezTo>
                  <a:cubicBezTo>
                    <a:pt x="533" y="14"/>
                    <a:pt x="535" y="15"/>
                    <a:pt x="537" y="17"/>
                  </a:cubicBezTo>
                  <a:cubicBezTo>
                    <a:pt x="540" y="20"/>
                    <a:pt x="541" y="22"/>
                    <a:pt x="541" y="25"/>
                  </a:cubicBezTo>
                  <a:cubicBezTo>
                    <a:pt x="541" y="27"/>
                    <a:pt x="540" y="29"/>
                    <a:pt x="539" y="31"/>
                  </a:cubicBezTo>
                  <a:close/>
                  <a:moveTo>
                    <a:pt x="632" y="34"/>
                  </a:moveTo>
                  <a:cubicBezTo>
                    <a:pt x="631" y="35"/>
                    <a:pt x="630" y="36"/>
                    <a:pt x="628" y="36"/>
                  </a:cubicBezTo>
                  <a:cubicBezTo>
                    <a:pt x="627" y="37"/>
                    <a:pt x="626" y="37"/>
                    <a:pt x="624" y="37"/>
                  </a:cubicBezTo>
                  <a:cubicBezTo>
                    <a:pt x="621" y="37"/>
                    <a:pt x="619" y="36"/>
                    <a:pt x="617" y="34"/>
                  </a:cubicBezTo>
                  <a:cubicBezTo>
                    <a:pt x="615" y="32"/>
                    <a:pt x="614" y="29"/>
                    <a:pt x="614" y="26"/>
                  </a:cubicBezTo>
                  <a:cubicBezTo>
                    <a:pt x="639" y="26"/>
                    <a:pt x="639" y="26"/>
                    <a:pt x="639" y="26"/>
                  </a:cubicBezTo>
                  <a:cubicBezTo>
                    <a:pt x="639" y="22"/>
                    <a:pt x="638" y="18"/>
                    <a:pt x="636" y="16"/>
                  </a:cubicBezTo>
                  <a:cubicBezTo>
                    <a:pt x="633" y="12"/>
                    <a:pt x="629" y="10"/>
                    <a:pt x="624" y="10"/>
                  </a:cubicBezTo>
                  <a:cubicBezTo>
                    <a:pt x="620" y="10"/>
                    <a:pt x="616" y="12"/>
                    <a:pt x="613" y="16"/>
                  </a:cubicBezTo>
                  <a:cubicBezTo>
                    <a:pt x="611" y="19"/>
                    <a:pt x="610" y="22"/>
                    <a:pt x="610" y="25"/>
                  </a:cubicBezTo>
                  <a:cubicBezTo>
                    <a:pt x="610" y="29"/>
                    <a:pt x="611" y="33"/>
                    <a:pt x="614" y="36"/>
                  </a:cubicBezTo>
                  <a:cubicBezTo>
                    <a:pt x="616" y="39"/>
                    <a:pt x="620" y="40"/>
                    <a:pt x="625" y="40"/>
                  </a:cubicBezTo>
                  <a:cubicBezTo>
                    <a:pt x="627" y="40"/>
                    <a:pt x="629" y="40"/>
                    <a:pt x="630" y="39"/>
                  </a:cubicBezTo>
                  <a:cubicBezTo>
                    <a:pt x="632" y="39"/>
                    <a:pt x="633" y="38"/>
                    <a:pt x="635" y="36"/>
                  </a:cubicBezTo>
                  <a:cubicBezTo>
                    <a:pt x="636" y="35"/>
                    <a:pt x="637" y="34"/>
                    <a:pt x="638" y="32"/>
                  </a:cubicBezTo>
                  <a:cubicBezTo>
                    <a:pt x="635" y="30"/>
                    <a:pt x="635" y="30"/>
                    <a:pt x="635" y="30"/>
                  </a:cubicBezTo>
                  <a:cubicBezTo>
                    <a:pt x="634" y="32"/>
                    <a:pt x="633" y="33"/>
                    <a:pt x="632" y="34"/>
                  </a:cubicBezTo>
                  <a:close/>
                  <a:moveTo>
                    <a:pt x="617" y="16"/>
                  </a:moveTo>
                  <a:cubicBezTo>
                    <a:pt x="619" y="15"/>
                    <a:pt x="622" y="14"/>
                    <a:pt x="624" y="14"/>
                  </a:cubicBezTo>
                  <a:cubicBezTo>
                    <a:pt x="626" y="14"/>
                    <a:pt x="628" y="14"/>
                    <a:pt x="629" y="15"/>
                  </a:cubicBezTo>
                  <a:cubicBezTo>
                    <a:pt x="631" y="16"/>
                    <a:pt x="632" y="17"/>
                    <a:pt x="633" y="18"/>
                  </a:cubicBezTo>
                  <a:cubicBezTo>
                    <a:pt x="634" y="19"/>
                    <a:pt x="635" y="20"/>
                    <a:pt x="635" y="22"/>
                  </a:cubicBezTo>
                  <a:cubicBezTo>
                    <a:pt x="614" y="22"/>
                    <a:pt x="614" y="22"/>
                    <a:pt x="614" y="22"/>
                  </a:cubicBezTo>
                  <a:cubicBezTo>
                    <a:pt x="615" y="20"/>
                    <a:pt x="616" y="18"/>
                    <a:pt x="617" y="16"/>
                  </a:cubicBezTo>
                  <a:close/>
                  <a:moveTo>
                    <a:pt x="596" y="39"/>
                  </a:moveTo>
                  <a:cubicBezTo>
                    <a:pt x="599" y="39"/>
                    <a:pt x="599" y="39"/>
                    <a:pt x="599" y="39"/>
                  </a:cubicBezTo>
                  <a:cubicBezTo>
                    <a:pt x="599" y="0"/>
                    <a:pt x="599" y="0"/>
                    <a:pt x="599" y="0"/>
                  </a:cubicBezTo>
                  <a:cubicBezTo>
                    <a:pt x="596" y="0"/>
                    <a:pt x="596" y="0"/>
                    <a:pt x="596" y="0"/>
                  </a:cubicBezTo>
                  <a:lnTo>
                    <a:pt x="596" y="39"/>
                  </a:lnTo>
                  <a:close/>
                  <a:moveTo>
                    <a:pt x="502" y="16"/>
                  </a:moveTo>
                  <a:cubicBezTo>
                    <a:pt x="499" y="12"/>
                    <a:pt x="495" y="10"/>
                    <a:pt x="490" y="10"/>
                  </a:cubicBezTo>
                  <a:cubicBezTo>
                    <a:pt x="486" y="10"/>
                    <a:pt x="482" y="12"/>
                    <a:pt x="479" y="16"/>
                  </a:cubicBezTo>
                  <a:cubicBezTo>
                    <a:pt x="477" y="19"/>
                    <a:pt x="476" y="22"/>
                    <a:pt x="476" y="25"/>
                  </a:cubicBezTo>
                  <a:cubicBezTo>
                    <a:pt x="476" y="29"/>
                    <a:pt x="477" y="33"/>
                    <a:pt x="480" y="36"/>
                  </a:cubicBezTo>
                  <a:cubicBezTo>
                    <a:pt x="482" y="39"/>
                    <a:pt x="486" y="40"/>
                    <a:pt x="490" y="40"/>
                  </a:cubicBezTo>
                  <a:cubicBezTo>
                    <a:pt x="493" y="40"/>
                    <a:pt x="494" y="40"/>
                    <a:pt x="496" y="39"/>
                  </a:cubicBezTo>
                  <a:cubicBezTo>
                    <a:pt x="498" y="39"/>
                    <a:pt x="499" y="38"/>
                    <a:pt x="501" y="36"/>
                  </a:cubicBezTo>
                  <a:cubicBezTo>
                    <a:pt x="502" y="35"/>
                    <a:pt x="503" y="34"/>
                    <a:pt x="504" y="32"/>
                  </a:cubicBezTo>
                  <a:cubicBezTo>
                    <a:pt x="501" y="30"/>
                    <a:pt x="501" y="30"/>
                    <a:pt x="501" y="30"/>
                  </a:cubicBezTo>
                  <a:cubicBezTo>
                    <a:pt x="500" y="32"/>
                    <a:pt x="499" y="33"/>
                    <a:pt x="498" y="34"/>
                  </a:cubicBezTo>
                  <a:cubicBezTo>
                    <a:pt x="497" y="35"/>
                    <a:pt x="496" y="36"/>
                    <a:pt x="494" y="36"/>
                  </a:cubicBezTo>
                  <a:cubicBezTo>
                    <a:pt x="493" y="37"/>
                    <a:pt x="492" y="37"/>
                    <a:pt x="490" y="37"/>
                  </a:cubicBezTo>
                  <a:cubicBezTo>
                    <a:pt x="487" y="37"/>
                    <a:pt x="485" y="36"/>
                    <a:pt x="483" y="34"/>
                  </a:cubicBezTo>
                  <a:cubicBezTo>
                    <a:pt x="481" y="32"/>
                    <a:pt x="480" y="29"/>
                    <a:pt x="479" y="26"/>
                  </a:cubicBezTo>
                  <a:cubicBezTo>
                    <a:pt x="505" y="26"/>
                    <a:pt x="505" y="26"/>
                    <a:pt x="505" y="26"/>
                  </a:cubicBezTo>
                  <a:cubicBezTo>
                    <a:pt x="505" y="22"/>
                    <a:pt x="504" y="18"/>
                    <a:pt x="502" y="16"/>
                  </a:cubicBezTo>
                  <a:close/>
                  <a:moveTo>
                    <a:pt x="480" y="22"/>
                  </a:moveTo>
                  <a:cubicBezTo>
                    <a:pt x="481" y="20"/>
                    <a:pt x="482" y="18"/>
                    <a:pt x="483" y="16"/>
                  </a:cubicBezTo>
                  <a:cubicBezTo>
                    <a:pt x="485" y="15"/>
                    <a:pt x="488" y="14"/>
                    <a:pt x="490" y="14"/>
                  </a:cubicBezTo>
                  <a:cubicBezTo>
                    <a:pt x="492" y="14"/>
                    <a:pt x="494" y="14"/>
                    <a:pt x="495" y="15"/>
                  </a:cubicBezTo>
                  <a:cubicBezTo>
                    <a:pt x="497" y="16"/>
                    <a:pt x="498" y="17"/>
                    <a:pt x="499" y="18"/>
                  </a:cubicBezTo>
                  <a:cubicBezTo>
                    <a:pt x="500" y="19"/>
                    <a:pt x="501" y="20"/>
                    <a:pt x="501" y="22"/>
                  </a:cubicBezTo>
                  <a:lnTo>
                    <a:pt x="480" y="22"/>
                  </a:lnTo>
                  <a:close/>
                  <a:moveTo>
                    <a:pt x="322" y="16"/>
                  </a:moveTo>
                  <a:cubicBezTo>
                    <a:pt x="320" y="14"/>
                    <a:pt x="319" y="13"/>
                    <a:pt x="317" y="12"/>
                  </a:cubicBezTo>
                  <a:cubicBezTo>
                    <a:pt x="315" y="11"/>
                    <a:pt x="313" y="10"/>
                    <a:pt x="310" y="10"/>
                  </a:cubicBezTo>
                  <a:cubicBezTo>
                    <a:pt x="306" y="10"/>
                    <a:pt x="303" y="12"/>
                    <a:pt x="300" y="15"/>
                  </a:cubicBezTo>
                  <a:cubicBezTo>
                    <a:pt x="297" y="18"/>
                    <a:pt x="296" y="21"/>
                    <a:pt x="296" y="25"/>
                  </a:cubicBezTo>
                  <a:cubicBezTo>
                    <a:pt x="296" y="29"/>
                    <a:pt x="297" y="33"/>
                    <a:pt x="300" y="36"/>
                  </a:cubicBezTo>
                  <a:cubicBezTo>
                    <a:pt x="303" y="39"/>
                    <a:pt x="306" y="40"/>
                    <a:pt x="310" y="40"/>
                  </a:cubicBezTo>
                  <a:cubicBezTo>
                    <a:pt x="313" y="40"/>
                    <a:pt x="315" y="40"/>
                    <a:pt x="317" y="39"/>
                  </a:cubicBezTo>
                  <a:cubicBezTo>
                    <a:pt x="318" y="38"/>
                    <a:pt x="320" y="36"/>
                    <a:pt x="322" y="35"/>
                  </a:cubicBezTo>
                  <a:cubicBezTo>
                    <a:pt x="322" y="39"/>
                    <a:pt x="322" y="39"/>
                    <a:pt x="322" y="39"/>
                  </a:cubicBezTo>
                  <a:cubicBezTo>
                    <a:pt x="325" y="39"/>
                    <a:pt x="325" y="39"/>
                    <a:pt x="325" y="39"/>
                  </a:cubicBezTo>
                  <a:cubicBezTo>
                    <a:pt x="325" y="11"/>
                    <a:pt x="325" y="11"/>
                    <a:pt x="325" y="11"/>
                  </a:cubicBezTo>
                  <a:cubicBezTo>
                    <a:pt x="322" y="11"/>
                    <a:pt x="322" y="11"/>
                    <a:pt x="322" y="11"/>
                  </a:cubicBezTo>
                  <a:lnTo>
                    <a:pt x="322" y="16"/>
                  </a:lnTo>
                  <a:close/>
                  <a:moveTo>
                    <a:pt x="321" y="31"/>
                  </a:moveTo>
                  <a:cubicBezTo>
                    <a:pt x="320" y="33"/>
                    <a:pt x="318" y="34"/>
                    <a:pt x="316" y="35"/>
                  </a:cubicBezTo>
                  <a:cubicBezTo>
                    <a:pt x="315" y="36"/>
                    <a:pt x="313" y="37"/>
                    <a:pt x="311" y="37"/>
                  </a:cubicBezTo>
                  <a:cubicBezTo>
                    <a:pt x="309" y="37"/>
                    <a:pt x="307" y="36"/>
                    <a:pt x="305" y="35"/>
                  </a:cubicBezTo>
                  <a:cubicBezTo>
                    <a:pt x="303" y="34"/>
                    <a:pt x="302" y="33"/>
                    <a:pt x="301" y="31"/>
                  </a:cubicBezTo>
                  <a:cubicBezTo>
                    <a:pt x="300" y="29"/>
                    <a:pt x="299" y="27"/>
                    <a:pt x="299" y="25"/>
                  </a:cubicBezTo>
                  <a:cubicBezTo>
                    <a:pt x="299" y="23"/>
                    <a:pt x="300" y="21"/>
                    <a:pt x="301" y="20"/>
                  </a:cubicBezTo>
                  <a:cubicBezTo>
                    <a:pt x="302" y="18"/>
                    <a:pt x="303" y="16"/>
                    <a:pt x="305" y="15"/>
                  </a:cubicBezTo>
                  <a:cubicBezTo>
                    <a:pt x="307" y="14"/>
                    <a:pt x="309" y="14"/>
                    <a:pt x="311" y="14"/>
                  </a:cubicBezTo>
                  <a:cubicBezTo>
                    <a:pt x="314" y="14"/>
                    <a:pt x="317" y="15"/>
                    <a:pt x="319" y="17"/>
                  </a:cubicBezTo>
                  <a:cubicBezTo>
                    <a:pt x="321" y="19"/>
                    <a:pt x="322" y="22"/>
                    <a:pt x="322" y="25"/>
                  </a:cubicBezTo>
                  <a:cubicBezTo>
                    <a:pt x="322" y="28"/>
                    <a:pt x="322" y="29"/>
                    <a:pt x="321" y="31"/>
                  </a:cubicBezTo>
                  <a:close/>
                  <a:moveTo>
                    <a:pt x="383" y="16"/>
                  </a:moveTo>
                  <a:cubicBezTo>
                    <a:pt x="382" y="14"/>
                    <a:pt x="380" y="13"/>
                    <a:pt x="378" y="12"/>
                  </a:cubicBezTo>
                  <a:cubicBezTo>
                    <a:pt x="376" y="11"/>
                    <a:pt x="374" y="10"/>
                    <a:pt x="372" y="10"/>
                  </a:cubicBezTo>
                  <a:cubicBezTo>
                    <a:pt x="368" y="10"/>
                    <a:pt x="364" y="12"/>
                    <a:pt x="361" y="15"/>
                  </a:cubicBezTo>
                  <a:cubicBezTo>
                    <a:pt x="358" y="18"/>
                    <a:pt x="357" y="21"/>
                    <a:pt x="357" y="25"/>
                  </a:cubicBezTo>
                  <a:cubicBezTo>
                    <a:pt x="357" y="29"/>
                    <a:pt x="358" y="33"/>
                    <a:pt x="361" y="36"/>
                  </a:cubicBezTo>
                  <a:cubicBezTo>
                    <a:pt x="364" y="39"/>
                    <a:pt x="368" y="40"/>
                    <a:pt x="372" y="40"/>
                  </a:cubicBezTo>
                  <a:cubicBezTo>
                    <a:pt x="374" y="40"/>
                    <a:pt x="376" y="40"/>
                    <a:pt x="378" y="39"/>
                  </a:cubicBezTo>
                  <a:cubicBezTo>
                    <a:pt x="380" y="38"/>
                    <a:pt x="381" y="36"/>
                    <a:pt x="383" y="35"/>
                  </a:cubicBezTo>
                  <a:cubicBezTo>
                    <a:pt x="383" y="39"/>
                    <a:pt x="383" y="39"/>
                    <a:pt x="383" y="39"/>
                  </a:cubicBezTo>
                  <a:cubicBezTo>
                    <a:pt x="387" y="39"/>
                    <a:pt x="387" y="39"/>
                    <a:pt x="387" y="39"/>
                  </a:cubicBezTo>
                  <a:cubicBezTo>
                    <a:pt x="387" y="0"/>
                    <a:pt x="387" y="0"/>
                    <a:pt x="387" y="0"/>
                  </a:cubicBezTo>
                  <a:cubicBezTo>
                    <a:pt x="383" y="0"/>
                    <a:pt x="383" y="0"/>
                    <a:pt x="383" y="0"/>
                  </a:cubicBezTo>
                  <a:lnTo>
                    <a:pt x="383" y="16"/>
                  </a:lnTo>
                  <a:close/>
                  <a:moveTo>
                    <a:pt x="382" y="31"/>
                  </a:moveTo>
                  <a:cubicBezTo>
                    <a:pt x="381" y="33"/>
                    <a:pt x="379" y="34"/>
                    <a:pt x="378" y="35"/>
                  </a:cubicBezTo>
                  <a:cubicBezTo>
                    <a:pt x="376" y="36"/>
                    <a:pt x="374" y="37"/>
                    <a:pt x="372" y="37"/>
                  </a:cubicBezTo>
                  <a:cubicBezTo>
                    <a:pt x="370" y="37"/>
                    <a:pt x="368" y="36"/>
                    <a:pt x="366" y="35"/>
                  </a:cubicBezTo>
                  <a:cubicBezTo>
                    <a:pt x="365" y="34"/>
                    <a:pt x="363" y="33"/>
                    <a:pt x="362" y="31"/>
                  </a:cubicBezTo>
                  <a:cubicBezTo>
                    <a:pt x="361" y="29"/>
                    <a:pt x="361" y="27"/>
                    <a:pt x="361" y="25"/>
                  </a:cubicBezTo>
                  <a:cubicBezTo>
                    <a:pt x="361" y="23"/>
                    <a:pt x="361" y="21"/>
                    <a:pt x="362" y="20"/>
                  </a:cubicBezTo>
                  <a:cubicBezTo>
                    <a:pt x="363" y="18"/>
                    <a:pt x="365" y="16"/>
                    <a:pt x="366" y="15"/>
                  </a:cubicBezTo>
                  <a:cubicBezTo>
                    <a:pt x="368" y="14"/>
                    <a:pt x="370" y="14"/>
                    <a:pt x="372" y="14"/>
                  </a:cubicBezTo>
                  <a:cubicBezTo>
                    <a:pt x="375" y="14"/>
                    <a:pt x="378" y="15"/>
                    <a:pt x="380" y="17"/>
                  </a:cubicBezTo>
                  <a:cubicBezTo>
                    <a:pt x="382" y="19"/>
                    <a:pt x="383" y="22"/>
                    <a:pt x="383" y="25"/>
                  </a:cubicBezTo>
                  <a:cubicBezTo>
                    <a:pt x="383" y="28"/>
                    <a:pt x="383" y="29"/>
                    <a:pt x="382" y="31"/>
                  </a:cubicBezTo>
                  <a:close/>
                  <a:moveTo>
                    <a:pt x="460" y="2"/>
                  </a:moveTo>
                  <a:cubicBezTo>
                    <a:pt x="459" y="1"/>
                    <a:pt x="456" y="1"/>
                    <a:pt x="452" y="1"/>
                  </a:cubicBezTo>
                  <a:cubicBezTo>
                    <a:pt x="444" y="1"/>
                    <a:pt x="444" y="1"/>
                    <a:pt x="444" y="1"/>
                  </a:cubicBezTo>
                  <a:cubicBezTo>
                    <a:pt x="444" y="39"/>
                    <a:pt x="444" y="39"/>
                    <a:pt x="444" y="39"/>
                  </a:cubicBezTo>
                  <a:cubicBezTo>
                    <a:pt x="448" y="39"/>
                    <a:pt x="448" y="39"/>
                    <a:pt x="448" y="39"/>
                  </a:cubicBezTo>
                  <a:cubicBezTo>
                    <a:pt x="448" y="22"/>
                    <a:pt x="448" y="22"/>
                    <a:pt x="448" y="22"/>
                  </a:cubicBezTo>
                  <a:cubicBezTo>
                    <a:pt x="450" y="22"/>
                    <a:pt x="450" y="22"/>
                    <a:pt x="450" y="22"/>
                  </a:cubicBezTo>
                  <a:cubicBezTo>
                    <a:pt x="455" y="22"/>
                    <a:pt x="458" y="21"/>
                    <a:pt x="460" y="21"/>
                  </a:cubicBezTo>
                  <a:cubicBezTo>
                    <a:pt x="463" y="20"/>
                    <a:pt x="464" y="19"/>
                    <a:pt x="466" y="18"/>
                  </a:cubicBezTo>
                  <a:cubicBezTo>
                    <a:pt x="467" y="16"/>
                    <a:pt x="468" y="14"/>
                    <a:pt x="468" y="11"/>
                  </a:cubicBezTo>
                  <a:cubicBezTo>
                    <a:pt x="468" y="9"/>
                    <a:pt x="467" y="7"/>
                    <a:pt x="466" y="5"/>
                  </a:cubicBezTo>
                  <a:cubicBezTo>
                    <a:pt x="464" y="3"/>
                    <a:pt x="463" y="2"/>
                    <a:pt x="460" y="2"/>
                  </a:cubicBezTo>
                  <a:close/>
                  <a:moveTo>
                    <a:pt x="463" y="15"/>
                  </a:moveTo>
                  <a:cubicBezTo>
                    <a:pt x="462" y="16"/>
                    <a:pt x="461" y="17"/>
                    <a:pt x="460" y="17"/>
                  </a:cubicBezTo>
                  <a:cubicBezTo>
                    <a:pt x="459" y="18"/>
                    <a:pt x="457" y="18"/>
                    <a:pt x="454" y="18"/>
                  </a:cubicBezTo>
                  <a:cubicBezTo>
                    <a:pt x="448" y="18"/>
                    <a:pt x="448" y="18"/>
                    <a:pt x="448" y="18"/>
                  </a:cubicBezTo>
                  <a:cubicBezTo>
                    <a:pt x="448" y="5"/>
                    <a:pt x="448" y="5"/>
                    <a:pt x="448" y="5"/>
                  </a:cubicBezTo>
                  <a:cubicBezTo>
                    <a:pt x="454" y="5"/>
                    <a:pt x="454" y="5"/>
                    <a:pt x="454" y="5"/>
                  </a:cubicBezTo>
                  <a:cubicBezTo>
                    <a:pt x="457" y="5"/>
                    <a:pt x="459" y="5"/>
                    <a:pt x="460" y="5"/>
                  </a:cubicBezTo>
                  <a:cubicBezTo>
                    <a:pt x="461" y="6"/>
                    <a:pt x="462" y="7"/>
                    <a:pt x="463" y="8"/>
                  </a:cubicBezTo>
                  <a:cubicBezTo>
                    <a:pt x="464" y="9"/>
                    <a:pt x="464" y="10"/>
                    <a:pt x="464" y="11"/>
                  </a:cubicBezTo>
                  <a:cubicBezTo>
                    <a:pt x="464" y="13"/>
                    <a:pt x="464" y="14"/>
                    <a:pt x="463" y="15"/>
                  </a:cubicBezTo>
                  <a:close/>
                  <a:moveTo>
                    <a:pt x="344" y="12"/>
                  </a:moveTo>
                  <a:cubicBezTo>
                    <a:pt x="342" y="12"/>
                    <a:pt x="341" y="14"/>
                    <a:pt x="340" y="15"/>
                  </a:cubicBezTo>
                  <a:cubicBezTo>
                    <a:pt x="340" y="11"/>
                    <a:pt x="340" y="11"/>
                    <a:pt x="340" y="11"/>
                  </a:cubicBezTo>
                  <a:cubicBezTo>
                    <a:pt x="336" y="11"/>
                    <a:pt x="336" y="11"/>
                    <a:pt x="336" y="11"/>
                  </a:cubicBezTo>
                  <a:cubicBezTo>
                    <a:pt x="336" y="39"/>
                    <a:pt x="336" y="39"/>
                    <a:pt x="336" y="39"/>
                  </a:cubicBezTo>
                  <a:cubicBezTo>
                    <a:pt x="340" y="39"/>
                    <a:pt x="340" y="39"/>
                    <a:pt x="340" y="39"/>
                  </a:cubicBezTo>
                  <a:cubicBezTo>
                    <a:pt x="340" y="30"/>
                    <a:pt x="340" y="30"/>
                    <a:pt x="340" y="30"/>
                  </a:cubicBezTo>
                  <a:cubicBezTo>
                    <a:pt x="340" y="25"/>
                    <a:pt x="340" y="22"/>
                    <a:pt x="341" y="20"/>
                  </a:cubicBezTo>
                  <a:cubicBezTo>
                    <a:pt x="341" y="18"/>
                    <a:pt x="342" y="16"/>
                    <a:pt x="343" y="15"/>
                  </a:cubicBezTo>
                  <a:cubicBezTo>
                    <a:pt x="345" y="14"/>
                    <a:pt x="346" y="14"/>
                    <a:pt x="347" y="14"/>
                  </a:cubicBezTo>
                  <a:cubicBezTo>
                    <a:pt x="348" y="14"/>
                    <a:pt x="348" y="14"/>
                    <a:pt x="349" y="14"/>
                  </a:cubicBezTo>
                  <a:cubicBezTo>
                    <a:pt x="351" y="11"/>
                    <a:pt x="351" y="11"/>
                    <a:pt x="351" y="11"/>
                  </a:cubicBezTo>
                  <a:cubicBezTo>
                    <a:pt x="350" y="11"/>
                    <a:pt x="349" y="10"/>
                    <a:pt x="348" y="10"/>
                  </a:cubicBezTo>
                  <a:cubicBezTo>
                    <a:pt x="346" y="10"/>
                    <a:pt x="345" y="11"/>
                    <a:pt x="344" y="12"/>
                  </a:cubicBezTo>
                  <a:close/>
                  <a:moveTo>
                    <a:pt x="406" y="23"/>
                  </a:moveTo>
                  <a:cubicBezTo>
                    <a:pt x="404" y="22"/>
                    <a:pt x="403" y="21"/>
                    <a:pt x="402" y="20"/>
                  </a:cubicBezTo>
                  <a:cubicBezTo>
                    <a:pt x="401" y="19"/>
                    <a:pt x="401" y="19"/>
                    <a:pt x="401" y="18"/>
                  </a:cubicBezTo>
                  <a:cubicBezTo>
                    <a:pt x="401" y="17"/>
                    <a:pt x="401" y="16"/>
                    <a:pt x="402" y="15"/>
                  </a:cubicBezTo>
                  <a:cubicBezTo>
                    <a:pt x="403" y="14"/>
                    <a:pt x="404" y="14"/>
                    <a:pt x="405" y="14"/>
                  </a:cubicBezTo>
                  <a:cubicBezTo>
                    <a:pt x="407" y="14"/>
                    <a:pt x="409" y="15"/>
                    <a:pt x="411" y="17"/>
                  </a:cubicBezTo>
                  <a:cubicBezTo>
                    <a:pt x="413" y="14"/>
                    <a:pt x="413" y="14"/>
                    <a:pt x="413" y="14"/>
                  </a:cubicBezTo>
                  <a:cubicBezTo>
                    <a:pt x="411" y="12"/>
                    <a:pt x="408" y="10"/>
                    <a:pt x="406" y="10"/>
                  </a:cubicBezTo>
                  <a:cubicBezTo>
                    <a:pt x="403" y="10"/>
                    <a:pt x="401" y="11"/>
                    <a:pt x="400" y="12"/>
                  </a:cubicBezTo>
                  <a:cubicBezTo>
                    <a:pt x="398" y="14"/>
                    <a:pt x="398" y="16"/>
                    <a:pt x="398" y="18"/>
                  </a:cubicBezTo>
                  <a:cubicBezTo>
                    <a:pt x="398" y="19"/>
                    <a:pt x="398" y="21"/>
                    <a:pt x="399" y="22"/>
                  </a:cubicBezTo>
                  <a:cubicBezTo>
                    <a:pt x="400" y="24"/>
                    <a:pt x="402" y="25"/>
                    <a:pt x="404" y="26"/>
                  </a:cubicBezTo>
                  <a:cubicBezTo>
                    <a:pt x="407" y="27"/>
                    <a:pt x="408" y="28"/>
                    <a:pt x="409" y="29"/>
                  </a:cubicBezTo>
                  <a:cubicBezTo>
                    <a:pt x="410" y="30"/>
                    <a:pt x="410" y="31"/>
                    <a:pt x="410" y="32"/>
                  </a:cubicBezTo>
                  <a:cubicBezTo>
                    <a:pt x="410" y="33"/>
                    <a:pt x="409" y="34"/>
                    <a:pt x="408" y="35"/>
                  </a:cubicBezTo>
                  <a:cubicBezTo>
                    <a:pt x="407" y="36"/>
                    <a:pt x="406" y="37"/>
                    <a:pt x="405" y="37"/>
                  </a:cubicBezTo>
                  <a:cubicBezTo>
                    <a:pt x="403" y="37"/>
                    <a:pt x="401" y="36"/>
                    <a:pt x="399" y="34"/>
                  </a:cubicBezTo>
                  <a:cubicBezTo>
                    <a:pt x="396" y="36"/>
                    <a:pt x="396" y="36"/>
                    <a:pt x="396" y="36"/>
                  </a:cubicBezTo>
                  <a:cubicBezTo>
                    <a:pt x="397" y="37"/>
                    <a:pt x="399" y="38"/>
                    <a:pt x="400" y="39"/>
                  </a:cubicBezTo>
                  <a:cubicBezTo>
                    <a:pt x="402" y="40"/>
                    <a:pt x="403" y="40"/>
                    <a:pt x="405" y="40"/>
                  </a:cubicBezTo>
                  <a:cubicBezTo>
                    <a:pt x="407" y="40"/>
                    <a:pt x="409" y="39"/>
                    <a:pt x="411" y="38"/>
                  </a:cubicBezTo>
                  <a:cubicBezTo>
                    <a:pt x="413" y="36"/>
                    <a:pt x="413" y="34"/>
                    <a:pt x="413" y="32"/>
                  </a:cubicBezTo>
                  <a:cubicBezTo>
                    <a:pt x="413" y="30"/>
                    <a:pt x="413" y="29"/>
                    <a:pt x="412" y="27"/>
                  </a:cubicBezTo>
                  <a:cubicBezTo>
                    <a:pt x="411" y="26"/>
                    <a:pt x="409" y="25"/>
                    <a:pt x="406"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Title 1">
            <a:extLst>
              <a:ext uri="{FF2B5EF4-FFF2-40B4-BE49-F238E27FC236}">
                <a16:creationId xmlns:a16="http://schemas.microsoft.com/office/drawing/2014/main" id="{982270FC-3BDF-49CD-9E42-4B8271669C05}"/>
              </a:ext>
            </a:extLst>
          </p:cNvPr>
          <p:cNvSpPr>
            <a:spLocks noGrp="1"/>
          </p:cNvSpPr>
          <p:nvPr>
            <p:ph type="ctrTitle" hasCustomPrompt="1"/>
          </p:nvPr>
        </p:nvSpPr>
        <p:spPr>
          <a:xfrm>
            <a:off x="406251" y="2020374"/>
            <a:ext cx="8431619" cy="1513696"/>
          </a:xfrm>
        </p:spPr>
        <p:txBody>
          <a:bodyPr anchor="b">
            <a:normAutofit/>
          </a:bodyPr>
          <a:lstStyle>
            <a:lvl1pPr algn="l">
              <a:defRPr sz="4400">
                <a:solidFill>
                  <a:schemeClr val="bg1"/>
                </a:solidFill>
              </a:defRPr>
            </a:lvl1pPr>
          </a:lstStyle>
          <a:p>
            <a:r>
              <a:rPr lang="en-US" dirty="0"/>
              <a:t>Presentation title</a:t>
            </a:r>
            <a:endParaRPr lang="en-GB" dirty="0"/>
          </a:p>
        </p:txBody>
      </p:sp>
      <p:sp>
        <p:nvSpPr>
          <p:cNvPr id="21" name="Subtitle 2">
            <a:extLst>
              <a:ext uri="{FF2B5EF4-FFF2-40B4-BE49-F238E27FC236}">
                <a16:creationId xmlns:a16="http://schemas.microsoft.com/office/drawing/2014/main" id="{9EF705F0-3DAC-431C-992F-3365B1ABACB4}"/>
              </a:ext>
            </a:extLst>
          </p:cNvPr>
          <p:cNvSpPr>
            <a:spLocks noGrp="1"/>
          </p:cNvSpPr>
          <p:nvPr>
            <p:ph type="subTitle" idx="1" hasCustomPrompt="1"/>
          </p:nvPr>
        </p:nvSpPr>
        <p:spPr>
          <a:xfrm>
            <a:off x="427517" y="3532204"/>
            <a:ext cx="8406000" cy="629720"/>
          </a:xfrm>
        </p:spPr>
        <p:txBody>
          <a:bodyPr/>
          <a:lstStyle>
            <a:lvl1pPr marL="0" indent="0" algn="l">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 Title</a:t>
            </a:r>
            <a:endParaRPr lang="en-GB" dirty="0"/>
          </a:p>
        </p:txBody>
      </p:sp>
      <p:sp>
        <p:nvSpPr>
          <p:cNvPr id="23" name="TextBox 22">
            <a:extLst>
              <a:ext uri="{FF2B5EF4-FFF2-40B4-BE49-F238E27FC236}">
                <a16:creationId xmlns:a16="http://schemas.microsoft.com/office/drawing/2014/main" id="{72310FA2-41F6-4F3C-A845-B7BC74785156}"/>
              </a:ext>
            </a:extLst>
          </p:cNvPr>
          <p:cNvSpPr txBox="1"/>
          <p:nvPr userDrawn="1"/>
        </p:nvSpPr>
        <p:spPr>
          <a:xfrm>
            <a:off x="3667760" y="933018"/>
            <a:ext cx="4856480" cy="646331"/>
          </a:xfrm>
          <a:prstGeom prst="rect">
            <a:avLst/>
          </a:prstGeom>
          <a:noFill/>
        </p:spPr>
        <p:txBody>
          <a:bodyPr wrap="square">
            <a:spAutoFit/>
          </a:bodyPr>
          <a:lstStyle/>
          <a:p>
            <a:pPr algn="ctr"/>
            <a:r>
              <a:rPr lang="en-US" sz="3600" b="0" i="0" u="none" strike="noStrike" baseline="0" dirty="0">
                <a:solidFill>
                  <a:schemeClr val="bg1"/>
                </a:solidFill>
                <a:effectLst/>
                <a:latin typeface="Gill Sans MT" panose="020B0502020104020203" pitchFamily="34" charset="0"/>
              </a:rPr>
              <a:t>ETSI Security Week 20</a:t>
            </a:r>
            <a:r>
              <a:rPr lang="en-US" sz="3600" b="0" i="0" u="none" strike="noStrike" spc="-200" baseline="0" dirty="0">
                <a:solidFill>
                  <a:schemeClr val="bg1"/>
                </a:solidFill>
                <a:effectLst/>
                <a:latin typeface="Gill Sans MT" panose="020B0502020104020203" pitchFamily="34" charset="0"/>
              </a:rPr>
              <a:t>21</a:t>
            </a:r>
            <a:endParaRPr lang="en-US" sz="3600" b="0" i="0" spc="-200" baseline="0" dirty="0">
              <a:solidFill>
                <a:schemeClr val="bg1"/>
              </a:solidFill>
              <a:effectLst/>
              <a:latin typeface="Gill Sans MT" panose="020B0502020104020203" pitchFamily="34" charset="0"/>
            </a:endParaRPr>
          </a:p>
        </p:txBody>
      </p:sp>
      <p:sp>
        <p:nvSpPr>
          <p:cNvPr id="17" name="TextBox 16">
            <a:extLst>
              <a:ext uri="{FF2B5EF4-FFF2-40B4-BE49-F238E27FC236}">
                <a16:creationId xmlns:a16="http://schemas.microsoft.com/office/drawing/2014/main" id="{468F3884-E867-4BEB-A4BF-DE70786CBBC0}"/>
              </a:ext>
            </a:extLst>
          </p:cNvPr>
          <p:cNvSpPr txBox="1"/>
          <p:nvPr userDrawn="1"/>
        </p:nvSpPr>
        <p:spPr>
          <a:xfrm>
            <a:off x="3775635" y="6330868"/>
            <a:ext cx="4692502" cy="461665"/>
          </a:xfrm>
          <a:prstGeom prst="rect">
            <a:avLst/>
          </a:prstGeom>
          <a:noFill/>
        </p:spPr>
        <p:txBody>
          <a:bodyPr wrap="square">
            <a:spAutoFit/>
          </a:bodyPr>
          <a:lstStyle/>
          <a:p>
            <a:pPr algn="r" rtl="0"/>
            <a:r>
              <a:rPr lang="en-GB" sz="2400" b="0" i="0" u="none" strike="noStrike" kern="1200" spc="150" baseline="0" dirty="0">
                <a:solidFill>
                  <a:schemeClr val="bg1"/>
                </a:solidFill>
                <a:effectLst/>
                <a:latin typeface="Gill Sans MT" panose="020B0502020104020203" pitchFamily="34" charset="0"/>
                <a:ea typeface="+mn-ea"/>
                <a:cs typeface="+mn-cs"/>
              </a:rPr>
              <a:t>#E</a:t>
            </a:r>
            <a:r>
              <a:rPr lang="en-GB" sz="2400" b="0" i="0" u="none" strike="noStrike" kern="1200" spc="30" baseline="0" dirty="0">
                <a:solidFill>
                  <a:schemeClr val="bg1"/>
                </a:solidFill>
                <a:effectLst/>
                <a:latin typeface="Gill Sans MT" panose="020B0502020104020203" pitchFamily="34" charset="0"/>
                <a:ea typeface="+mn-ea"/>
                <a:cs typeface="+mn-cs"/>
              </a:rPr>
              <a:t>TS</a:t>
            </a:r>
            <a:r>
              <a:rPr lang="en-GB" sz="2400" b="0" i="0" u="none" strike="noStrike" kern="1200" spc="150" baseline="0" dirty="0">
                <a:solidFill>
                  <a:schemeClr val="bg1"/>
                </a:solidFill>
                <a:effectLst/>
                <a:latin typeface="Gill Sans MT" panose="020B0502020104020203" pitchFamily="34" charset="0"/>
                <a:ea typeface="+mn-ea"/>
                <a:cs typeface="+mn-cs"/>
              </a:rPr>
              <a:t>IsecurityWeek</a:t>
            </a:r>
            <a:endParaRPr lang="en-US" sz="2400" b="0" i="0" u="none" spc="-40" baseline="0" dirty="0">
              <a:solidFill>
                <a:schemeClr val="bg1"/>
              </a:solidFill>
              <a:effectLst/>
              <a:latin typeface="Gill Sans MT" panose="020B0502020104020203" pitchFamily="34" charset="0"/>
            </a:endParaRPr>
          </a:p>
        </p:txBody>
      </p:sp>
    </p:spTree>
    <p:extLst>
      <p:ext uri="{BB962C8B-B14F-4D97-AF65-F5344CB8AC3E}">
        <p14:creationId xmlns:p14="http://schemas.microsoft.com/office/powerpoint/2010/main" val="2602259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F1A24-1779-4DAD-A55F-01935D729D3C}"/>
              </a:ext>
            </a:extLst>
          </p:cNvPr>
          <p:cNvSpPr>
            <a:spLocks noGrp="1"/>
          </p:cNvSpPr>
          <p:nvPr>
            <p:ph idx="1"/>
          </p:nvPr>
        </p:nvSpPr>
        <p:spPr>
          <a:xfrm>
            <a:off x="438151" y="1212112"/>
            <a:ext cx="8918500" cy="5036247"/>
          </a:xfrm>
        </p:spPr>
        <p:txBody>
          <a:bodyPr/>
          <a:lstStyle>
            <a:lvl1pPr>
              <a:defRPr>
                <a:solidFill>
                  <a:schemeClr val="accent6"/>
                </a:solidFill>
                <a:latin typeface="+mj-lt"/>
              </a:defRPr>
            </a:lvl1pPr>
            <a:lvl2pPr>
              <a:defRPr>
                <a:solidFill>
                  <a:schemeClr val="accent6"/>
                </a:solidFill>
                <a:latin typeface="+mj-lt"/>
              </a:defRPr>
            </a:lvl2pPr>
            <a:lvl3pPr>
              <a:defRPr>
                <a:solidFill>
                  <a:schemeClr val="accent6"/>
                </a:solidFill>
                <a:latin typeface="+mj-lt"/>
              </a:defRPr>
            </a:lvl3pPr>
            <a:lvl4pPr>
              <a:defRPr sz="1400" i="1">
                <a:solidFill>
                  <a:schemeClr val="accent6"/>
                </a:solidFill>
                <a:latin typeface="+mj-l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8" name="Title 7">
            <a:extLst>
              <a:ext uri="{FF2B5EF4-FFF2-40B4-BE49-F238E27FC236}">
                <a16:creationId xmlns:a16="http://schemas.microsoft.com/office/drawing/2014/main" id="{6392AE3B-1569-45BD-8716-CCCE5D923661}"/>
              </a:ext>
            </a:extLst>
          </p:cNvPr>
          <p:cNvSpPr>
            <a:spLocks noGrp="1"/>
          </p:cNvSpPr>
          <p:nvPr>
            <p:ph type="title" hasCustomPrompt="1"/>
          </p:nvPr>
        </p:nvSpPr>
        <p:spPr>
          <a:xfrm>
            <a:off x="438152" y="365126"/>
            <a:ext cx="8918499" cy="719395"/>
          </a:xfrm>
        </p:spPr>
        <p:txBody>
          <a:bodyPr>
            <a:normAutofit/>
          </a:bodyPr>
          <a:lstStyle>
            <a:lvl1pPr>
              <a:defRPr sz="4000">
                <a:solidFill>
                  <a:srgbClr val="C00000"/>
                </a:solidFill>
                <a:latin typeface="+mn-lt"/>
              </a:defRPr>
            </a:lvl1pPr>
          </a:lstStyle>
          <a:p>
            <a:r>
              <a:rPr lang="en-US" dirty="0"/>
              <a:t>This is a Slide Title</a:t>
            </a:r>
            <a:endParaRPr lang="en-GB" dirty="0"/>
          </a:p>
        </p:txBody>
      </p:sp>
      <p:sp>
        <p:nvSpPr>
          <p:cNvPr id="7" name="Media Placeholder 6">
            <a:extLst>
              <a:ext uri="{FF2B5EF4-FFF2-40B4-BE49-F238E27FC236}">
                <a16:creationId xmlns:a16="http://schemas.microsoft.com/office/drawing/2014/main" id="{6925604B-8FBB-448D-8602-A02601831C03}"/>
              </a:ext>
            </a:extLst>
          </p:cNvPr>
          <p:cNvSpPr>
            <a:spLocks noGrp="1"/>
          </p:cNvSpPr>
          <p:nvPr>
            <p:ph type="media" sz="quarter" idx="14" hasCustomPrompt="1"/>
          </p:nvPr>
        </p:nvSpPr>
        <p:spPr>
          <a:xfrm>
            <a:off x="8524240" y="4897437"/>
            <a:ext cx="3667760" cy="1960563"/>
          </a:xfrm>
          <a:noFill/>
          <a:ln>
            <a:noFill/>
          </a:ln>
        </p:spPr>
        <p:txBody>
          <a:bodyPr/>
          <a:lstStyle>
            <a:lvl1pPr>
              <a:defRPr/>
            </a:lvl1pPr>
          </a:lstStyle>
          <a:p>
            <a:r>
              <a:rPr lang="fr-FR" dirty="0"/>
              <a:t>Virtual Zoom </a:t>
            </a:r>
            <a:r>
              <a:rPr lang="fr-FR" dirty="0" err="1"/>
              <a:t>Presenter</a:t>
            </a:r>
            <a:r>
              <a:rPr lang="fr-FR" dirty="0"/>
              <a:t> </a:t>
            </a:r>
            <a:r>
              <a:rPr lang="fr-FR" dirty="0" err="1"/>
              <a:t>Video</a:t>
            </a:r>
            <a:r>
              <a:rPr lang="fr-FR" dirty="0"/>
              <a:t> </a:t>
            </a:r>
            <a:r>
              <a:rPr lang="fr-FR" dirty="0" err="1"/>
              <a:t>goes</a:t>
            </a:r>
            <a:r>
              <a:rPr lang="fr-FR" dirty="0"/>
              <a:t> </a:t>
            </a:r>
            <a:r>
              <a:rPr lang="fr-FR" dirty="0" err="1"/>
              <a:t>Here</a:t>
            </a:r>
            <a:endParaRPr lang="en-GB" dirty="0"/>
          </a:p>
        </p:txBody>
      </p:sp>
      <p:sp>
        <p:nvSpPr>
          <p:cNvPr id="10" name="Freeform 5">
            <a:extLst>
              <a:ext uri="{FF2B5EF4-FFF2-40B4-BE49-F238E27FC236}">
                <a16:creationId xmlns:a16="http://schemas.microsoft.com/office/drawing/2014/main" id="{A0DF2ACB-7A51-420A-A60C-98E7129841CF}"/>
              </a:ext>
            </a:extLst>
          </p:cNvPr>
          <p:cNvSpPr>
            <a:spLocks noEditPoints="1"/>
          </p:cNvSpPr>
          <p:nvPr userDrawn="1"/>
        </p:nvSpPr>
        <p:spPr bwMode="auto">
          <a:xfrm>
            <a:off x="448784" y="6372662"/>
            <a:ext cx="1313490" cy="396981"/>
          </a:xfrm>
          <a:custGeom>
            <a:avLst/>
            <a:gdLst>
              <a:gd name="T0" fmla="*/ 334 w 639"/>
              <a:gd name="T1" fmla="*/ 0 h 192"/>
              <a:gd name="T2" fmla="*/ 55 w 639"/>
              <a:gd name="T3" fmla="*/ 77 h 192"/>
              <a:gd name="T4" fmla="*/ 26 w 639"/>
              <a:gd name="T5" fmla="*/ 67 h 192"/>
              <a:gd name="T6" fmla="*/ 55 w 639"/>
              <a:gd name="T7" fmla="*/ 53 h 192"/>
              <a:gd name="T8" fmla="*/ 32 w 639"/>
              <a:gd name="T9" fmla="*/ 44 h 192"/>
              <a:gd name="T10" fmla="*/ 66 w 639"/>
              <a:gd name="T11" fmla="*/ 29 h 192"/>
              <a:gd name="T12" fmla="*/ 0 w 639"/>
              <a:gd name="T13" fmla="*/ 91 h 192"/>
              <a:gd name="T14" fmla="*/ 55 w 639"/>
              <a:gd name="T15" fmla="*/ 77 h 192"/>
              <a:gd name="T16" fmla="*/ 356 w 639"/>
              <a:gd name="T17" fmla="*/ 0 h 192"/>
              <a:gd name="T18" fmla="*/ 355 w 639"/>
              <a:gd name="T19" fmla="*/ 191 h 192"/>
              <a:gd name="T20" fmla="*/ 222 w 639"/>
              <a:gd name="T21" fmla="*/ 94 h 192"/>
              <a:gd name="T22" fmla="*/ 206 w 639"/>
              <a:gd name="T23" fmla="*/ 94 h 192"/>
              <a:gd name="T24" fmla="*/ 222 w 639"/>
              <a:gd name="T25" fmla="*/ 94 h 192"/>
              <a:gd name="T26" fmla="*/ 71 w 639"/>
              <a:gd name="T27" fmla="*/ 92 h 192"/>
              <a:gd name="T28" fmla="*/ 103 w 639"/>
              <a:gd name="T29" fmla="*/ 45 h 192"/>
              <a:gd name="T30" fmla="*/ 125 w 639"/>
              <a:gd name="T31" fmla="*/ 29 h 192"/>
              <a:gd name="T32" fmla="*/ 65 w 639"/>
              <a:gd name="T33" fmla="*/ 45 h 192"/>
              <a:gd name="T34" fmla="*/ 191 w 639"/>
              <a:gd name="T35" fmla="*/ 92 h 192"/>
              <a:gd name="T36" fmla="*/ 187 w 639"/>
              <a:gd name="T37" fmla="*/ 29 h 192"/>
              <a:gd name="T38" fmla="*/ 191 w 639"/>
              <a:gd name="T39" fmla="*/ 92 h 192"/>
              <a:gd name="T40" fmla="*/ 142 w 639"/>
              <a:gd name="T41" fmla="*/ 79 h 192"/>
              <a:gd name="T42" fmla="*/ 134 w 639"/>
              <a:gd name="T43" fmla="*/ 72 h 192"/>
              <a:gd name="T44" fmla="*/ 137 w 639"/>
              <a:gd name="T45" fmla="*/ 93 h 192"/>
              <a:gd name="T46" fmla="*/ 143 w 639"/>
              <a:gd name="T47" fmla="*/ 45 h 192"/>
              <a:gd name="T48" fmla="*/ 155 w 639"/>
              <a:gd name="T49" fmla="*/ 43 h 192"/>
              <a:gd name="T50" fmla="*/ 176 w 639"/>
              <a:gd name="T51" fmla="*/ 47 h 192"/>
              <a:gd name="T52" fmla="*/ 123 w 639"/>
              <a:gd name="T53" fmla="*/ 47 h 192"/>
              <a:gd name="T54" fmla="*/ 201 w 639"/>
              <a:gd name="T55" fmla="*/ 99 h 192"/>
              <a:gd name="T56" fmla="*/ 2 w 639"/>
              <a:gd name="T57" fmla="*/ 101 h 192"/>
              <a:gd name="T58" fmla="*/ 311 w 639"/>
              <a:gd name="T59" fmla="*/ 191 h 192"/>
              <a:gd name="T60" fmla="*/ 272 w 639"/>
              <a:gd name="T61" fmla="*/ 94 h 192"/>
              <a:gd name="T62" fmla="*/ 258 w 639"/>
              <a:gd name="T63" fmla="*/ 95 h 192"/>
              <a:gd name="T64" fmla="*/ 272 w 639"/>
              <a:gd name="T65" fmla="*/ 94 h 192"/>
              <a:gd name="T66" fmla="*/ 620 w 639"/>
              <a:gd name="T67" fmla="*/ 92 h 192"/>
              <a:gd name="T68" fmla="*/ 509 w 639"/>
              <a:gd name="T69" fmla="*/ 0 h 192"/>
              <a:gd name="T70" fmla="*/ 487 w 639"/>
              <a:gd name="T71" fmla="*/ 191 h 192"/>
              <a:gd name="T72" fmla="*/ 487 w 639"/>
              <a:gd name="T73" fmla="*/ 0 h 192"/>
              <a:gd name="T74" fmla="*/ 488 w 639"/>
              <a:gd name="T75" fmla="*/ 191 h 192"/>
              <a:gd name="T76" fmla="*/ 487 w 639"/>
              <a:gd name="T77" fmla="*/ 0 h 192"/>
              <a:gd name="T78" fmla="*/ 541 w 639"/>
              <a:gd name="T79" fmla="*/ 88 h 192"/>
              <a:gd name="T80" fmla="*/ 404 w 639"/>
              <a:gd name="T81" fmla="*/ 0 h 192"/>
              <a:gd name="T82" fmla="*/ 525 w 639"/>
              <a:gd name="T83" fmla="*/ 100 h 192"/>
              <a:gd name="T84" fmla="*/ 587 w 639"/>
              <a:gd name="T85" fmla="*/ 97 h 192"/>
              <a:gd name="T86" fmla="*/ 572 w 639"/>
              <a:gd name="T87" fmla="*/ 97 h 192"/>
              <a:gd name="T88" fmla="*/ 587 w 639"/>
              <a:gd name="T89" fmla="*/ 97 h 192"/>
              <a:gd name="T90" fmla="*/ 437 w 639"/>
              <a:gd name="T91" fmla="*/ 0 h 192"/>
              <a:gd name="T92" fmla="*/ 440 w 639"/>
              <a:gd name="T93" fmla="*/ 19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9" h="192">
                <a:moveTo>
                  <a:pt x="333" y="0"/>
                </a:moveTo>
                <a:cubicBezTo>
                  <a:pt x="333" y="0"/>
                  <a:pt x="334" y="0"/>
                  <a:pt x="334" y="0"/>
                </a:cubicBezTo>
                <a:cubicBezTo>
                  <a:pt x="334" y="0"/>
                  <a:pt x="333" y="0"/>
                  <a:pt x="333" y="0"/>
                </a:cubicBezTo>
                <a:close/>
                <a:moveTo>
                  <a:pt x="55" y="77"/>
                </a:moveTo>
                <a:cubicBezTo>
                  <a:pt x="24" y="77"/>
                  <a:pt x="24" y="77"/>
                  <a:pt x="24" y="77"/>
                </a:cubicBezTo>
                <a:cubicBezTo>
                  <a:pt x="26" y="67"/>
                  <a:pt x="26" y="67"/>
                  <a:pt x="26" y="67"/>
                </a:cubicBezTo>
                <a:cubicBezTo>
                  <a:pt x="52" y="67"/>
                  <a:pt x="52" y="67"/>
                  <a:pt x="52" y="67"/>
                </a:cubicBezTo>
                <a:cubicBezTo>
                  <a:pt x="55" y="53"/>
                  <a:pt x="55" y="53"/>
                  <a:pt x="55" y="53"/>
                </a:cubicBezTo>
                <a:cubicBezTo>
                  <a:pt x="30" y="52"/>
                  <a:pt x="30" y="52"/>
                  <a:pt x="30" y="52"/>
                </a:cubicBezTo>
                <a:cubicBezTo>
                  <a:pt x="32" y="44"/>
                  <a:pt x="32" y="44"/>
                  <a:pt x="32" y="44"/>
                </a:cubicBezTo>
                <a:cubicBezTo>
                  <a:pt x="62" y="44"/>
                  <a:pt x="62" y="44"/>
                  <a:pt x="62" y="44"/>
                </a:cubicBezTo>
                <a:cubicBezTo>
                  <a:pt x="66" y="29"/>
                  <a:pt x="66" y="29"/>
                  <a:pt x="66" y="29"/>
                </a:cubicBezTo>
                <a:cubicBezTo>
                  <a:pt x="16" y="29"/>
                  <a:pt x="16" y="29"/>
                  <a:pt x="16" y="29"/>
                </a:cubicBezTo>
                <a:cubicBezTo>
                  <a:pt x="0" y="91"/>
                  <a:pt x="0" y="91"/>
                  <a:pt x="0" y="91"/>
                </a:cubicBezTo>
                <a:cubicBezTo>
                  <a:pt x="51" y="92"/>
                  <a:pt x="51" y="92"/>
                  <a:pt x="51" y="92"/>
                </a:cubicBezTo>
                <a:lnTo>
                  <a:pt x="55" y="77"/>
                </a:lnTo>
                <a:close/>
                <a:moveTo>
                  <a:pt x="249" y="94"/>
                </a:moveTo>
                <a:cubicBezTo>
                  <a:pt x="248" y="24"/>
                  <a:pt x="347" y="0"/>
                  <a:pt x="356" y="0"/>
                </a:cubicBezTo>
                <a:cubicBezTo>
                  <a:pt x="349" y="0"/>
                  <a:pt x="231" y="19"/>
                  <a:pt x="232" y="95"/>
                </a:cubicBezTo>
                <a:cubicBezTo>
                  <a:pt x="233" y="170"/>
                  <a:pt x="347" y="191"/>
                  <a:pt x="355" y="191"/>
                </a:cubicBezTo>
                <a:cubicBezTo>
                  <a:pt x="348" y="191"/>
                  <a:pt x="250" y="167"/>
                  <a:pt x="249" y="94"/>
                </a:cubicBezTo>
                <a:close/>
                <a:moveTo>
                  <a:pt x="222" y="94"/>
                </a:moveTo>
                <a:cubicBezTo>
                  <a:pt x="220" y="28"/>
                  <a:pt x="323" y="2"/>
                  <a:pt x="333" y="0"/>
                </a:cubicBezTo>
                <a:cubicBezTo>
                  <a:pt x="323" y="1"/>
                  <a:pt x="205" y="18"/>
                  <a:pt x="206" y="94"/>
                </a:cubicBezTo>
                <a:cubicBezTo>
                  <a:pt x="208" y="173"/>
                  <a:pt x="327" y="191"/>
                  <a:pt x="334" y="191"/>
                </a:cubicBezTo>
                <a:cubicBezTo>
                  <a:pt x="330" y="191"/>
                  <a:pt x="225" y="166"/>
                  <a:pt x="222" y="94"/>
                </a:cubicBezTo>
                <a:close/>
                <a:moveTo>
                  <a:pt x="83" y="45"/>
                </a:moveTo>
                <a:cubicBezTo>
                  <a:pt x="71" y="92"/>
                  <a:pt x="71" y="92"/>
                  <a:pt x="71" y="92"/>
                </a:cubicBezTo>
                <a:cubicBezTo>
                  <a:pt x="91" y="92"/>
                  <a:pt x="91" y="92"/>
                  <a:pt x="91" y="92"/>
                </a:cubicBezTo>
                <a:cubicBezTo>
                  <a:pt x="103" y="45"/>
                  <a:pt x="103" y="45"/>
                  <a:pt x="103" y="45"/>
                </a:cubicBezTo>
                <a:cubicBezTo>
                  <a:pt x="121" y="46"/>
                  <a:pt x="121" y="46"/>
                  <a:pt x="121" y="46"/>
                </a:cubicBezTo>
                <a:cubicBezTo>
                  <a:pt x="125" y="29"/>
                  <a:pt x="125" y="29"/>
                  <a:pt x="125" y="29"/>
                </a:cubicBezTo>
                <a:cubicBezTo>
                  <a:pt x="69" y="29"/>
                  <a:pt x="69" y="29"/>
                  <a:pt x="69" y="29"/>
                </a:cubicBezTo>
                <a:cubicBezTo>
                  <a:pt x="65" y="45"/>
                  <a:pt x="65" y="45"/>
                  <a:pt x="65" y="45"/>
                </a:cubicBezTo>
                <a:lnTo>
                  <a:pt x="83" y="45"/>
                </a:lnTo>
                <a:close/>
                <a:moveTo>
                  <a:pt x="191" y="92"/>
                </a:moveTo>
                <a:cubicBezTo>
                  <a:pt x="207" y="29"/>
                  <a:pt x="207" y="29"/>
                  <a:pt x="207" y="29"/>
                </a:cubicBezTo>
                <a:cubicBezTo>
                  <a:pt x="187" y="29"/>
                  <a:pt x="187" y="29"/>
                  <a:pt x="187" y="29"/>
                </a:cubicBezTo>
                <a:cubicBezTo>
                  <a:pt x="171" y="92"/>
                  <a:pt x="171" y="92"/>
                  <a:pt x="171" y="92"/>
                </a:cubicBezTo>
                <a:lnTo>
                  <a:pt x="191" y="92"/>
                </a:lnTo>
                <a:close/>
                <a:moveTo>
                  <a:pt x="151" y="74"/>
                </a:moveTo>
                <a:cubicBezTo>
                  <a:pt x="150" y="77"/>
                  <a:pt x="147" y="79"/>
                  <a:pt x="142" y="79"/>
                </a:cubicBezTo>
                <a:cubicBezTo>
                  <a:pt x="140" y="79"/>
                  <a:pt x="138" y="78"/>
                  <a:pt x="136" y="77"/>
                </a:cubicBezTo>
                <a:cubicBezTo>
                  <a:pt x="135" y="76"/>
                  <a:pt x="134" y="75"/>
                  <a:pt x="134" y="72"/>
                </a:cubicBezTo>
                <a:cubicBezTo>
                  <a:pt x="115" y="72"/>
                  <a:pt x="115" y="72"/>
                  <a:pt x="115" y="72"/>
                </a:cubicBezTo>
                <a:cubicBezTo>
                  <a:pt x="113" y="84"/>
                  <a:pt x="121" y="93"/>
                  <a:pt x="137" y="93"/>
                </a:cubicBezTo>
                <a:cubicBezTo>
                  <a:pt x="154" y="93"/>
                  <a:pt x="167" y="86"/>
                  <a:pt x="171" y="72"/>
                </a:cubicBezTo>
                <a:cubicBezTo>
                  <a:pt x="177" y="49"/>
                  <a:pt x="140" y="55"/>
                  <a:pt x="143" y="45"/>
                </a:cubicBezTo>
                <a:cubicBezTo>
                  <a:pt x="143" y="43"/>
                  <a:pt x="146" y="42"/>
                  <a:pt x="150" y="42"/>
                </a:cubicBezTo>
                <a:cubicBezTo>
                  <a:pt x="152" y="42"/>
                  <a:pt x="154" y="42"/>
                  <a:pt x="155" y="43"/>
                </a:cubicBezTo>
                <a:cubicBezTo>
                  <a:pt x="156" y="44"/>
                  <a:pt x="157" y="45"/>
                  <a:pt x="157" y="47"/>
                </a:cubicBezTo>
                <a:cubicBezTo>
                  <a:pt x="176" y="47"/>
                  <a:pt x="176" y="47"/>
                  <a:pt x="176" y="47"/>
                </a:cubicBezTo>
                <a:cubicBezTo>
                  <a:pt x="177" y="36"/>
                  <a:pt x="172" y="28"/>
                  <a:pt x="155" y="28"/>
                </a:cubicBezTo>
                <a:cubicBezTo>
                  <a:pt x="139" y="27"/>
                  <a:pt x="126" y="34"/>
                  <a:pt x="123" y="47"/>
                </a:cubicBezTo>
                <a:cubicBezTo>
                  <a:pt x="117" y="71"/>
                  <a:pt x="154" y="65"/>
                  <a:pt x="151" y="74"/>
                </a:cubicBezTo>
                <a:close/>
                <a:moveTo>
                  <a:pt x="201" y="99"/>
                </a:moveTo>
                <a:cubicBezTo>
                  <a:pt x="2" y="99"/>
                  <a:pt x="2" y="99"/>
                  <a:pt x="2" y="99"/>
                </a:cubicBezTo>
                <a:cubicBezTo>
                  <a:pt x="2" y="101"/>
                  <a:pt x="2" y="101"/>
                  <a:pt x="2" y="101"/>
                </a:cubicBezTo>
                <a:cubicBezTo>
                  <a:pt x="182" y="101"/>
                  <a:pt x="182" y="101"/>
                  <a:pt x="182" y="101"/>
                </a:cubicBezTo>
                <a:cubicBezTo>
                  <a:pt x="192" y="173"/>
                  <a:pt x="306" y="191"/>
                  <a:pt x="311" y="191"/>
                </a:cubicBezTo>
                <a:cubicBezTo>
                  <a:pt x="311" y="191"/>
                  <a:pt x="201" y="167"/>
                  <a:pt x="201" y="99"/>
                </a:cubicBezTo>
                <a:close/>
                <a:moveTo>
                  <a:pt x="272" y="94"/>
                </a:moveTo>
                <a:cubicBezTo>
                  <a:pt x="272" y="32"/>
                  <a:pt x="357" y="3"/>
                  <a:pt x="383" y="0"/>
                </a:cubicBezTo>
                <a:cubicBezTo>
                  <a:pt x="359" y="2"/>
                  <a:pt x="258" y="26"/>
                  <a:pt x="258" y="95"/>
                </a:cubicBezTo>
                <a:cubicBezTo>
                  <a:pt x="257" y="165"/>
                  <a:pt x="366" y="191"/>
                  <a:pt x="386" y="191"/>
                </a:cubicBezTo>
                <a:cubicBezTo>
                  <a:pt x="386" y="191"/>
                  <a:pt x="271" y="177"/>
                  <a:pt x="272" y="94"/>
                </a:cubicBezTo>
                <a:close/>
                <a:moveTo>
                  <a:pt x="509" y="0"/>
                </a:moveTo>
                <a:cubicBezTo>
                  <a:pt x="509" y="0"/>
                  <a:pt x="620" y="24"/>
                  <a:pt x="620" y="92"/>
                </a:cubicBezTo>
                <a:cubicBezTo>
                  <a:pt x="639" y="92"/>
                  <a:pt x="639" y="92"/>
                  <a:pt x="639" y="92"/>
                </a:cubicBezTo>
                <a:cubicBezTo>
                  <a:pt x="629" y="21"/>
                  <a:pt x="513" y="0"/>
                  <a:pt x="509" y="0"/>
                </a:cubicBezTo>
                <a:close/>
                <a:moveTo>
                  <a:pt x="488" y="191"/>
                </a:moveTo>
                <a:cubicBezTo>
                  <a:pt x="488" y="191"/>
                  <a:pt x="488" y="191"/>
                  <a:pt x="487" y="191"/>
                </a:cubicBezTo>
                <a:cubicBezTo>
                  <a:pt x="487" y="191"/>
                  <a:pt x="488" y="191"/>
                  <a:pt x="488" y="191"/>
                </a:cubicBezTo>
                <a:close/>
                <a:moveTo>
                  <a:pt x="487" y="0"/>
                </a:moveTo>
                <a:cubicBezTo>
                  <a:pt x="491" y="0"/>
                  <a:pt x="594" y="25"/>
                  <a:pt x="596" y="97"/>
                </a:cubicBezTo>
                <a:cubicBezTo>
                  <a:pt x="598" y="163"/>
                  <a:pt x="499" y="190"/>
                  <a:pt x="488" y="191"/>
                </a:cubicBezTo>
                <a:cubicBezTo>
                  <a:pt x="498" y="190"/>
                  <a:pt x="614" y="173"/>
                  <a:pt x="612" y="97"/>
                </a:cubicBezTo>
                <a:cubicBezTo>
                  <a:pt x="611" y="18"/>
                  <a:pt x="494" y="0"/>
                  <a:pt x="487" y="0"/>
                </a:cubicBezTo>
                <a:close/>
                <a:moveTo>
                  <a:pt x="419" y="192"/>
                </a:moveTo>
                <a:cubicBezTo>
                  <a:pt x="430" y="192"/>
                  <a:pt x="541" y="172"/>
                  <a:pt x="541" y="88"/>
                </a:cubicBezTo>
                <a:cubicBezTo>
                  <a:pt x="297" y="88"/>
                  <a:pt x="297" y="88"/>
                  <a:pt x="297" y="88"/>
                </a:cubicBezTo>
                <a:cubicBezTo>
                  <a:pt x="297" y="22"/>
                  <a:pt x="401" y="0"/>
                  <a:pt x="404" y="0"/>
                </a:cubicBezTo>
                <a:cubicBezTo>
                  <a:pt x="393" y="0"/>
                  <a:pt x="280" y="18"/>
                  <a:pt x="280" y="100"/>
                </a:cubicBezTo>
                <a:cubicBezTo>
                  <a:pt x="525" y="100"/>
                  <a:pt x="525" y="100"/>
                  <a:pt x="525" y="100"/>
                </a:cubicBezTo>
                <a:cubicBezTo>
                  <a:pt x="525" y="167"/>
                  <a:pt x="422" y="192"/>
                  <a:pt x="419" y="192"/>
                </a:cubicBezTo>
                <a:close/>
                <a:moveTo>
                  <a:pt x="587" y="97"/>
                </a:moveTo>
                <a:cubicBezTo>
                  <a:pt x="586" y="21"/>
                  <a:pt x="474" y="0"/>
                  <a:pt x="466" y="0"/>
                </a:cubicBezTo>
                <a:cubicBezTo>
                  <a:pt x="474" y="0"/>
                  <a:pt x="571" y="25"/>
                  <a:pt x="572" y="97"/>
                </a:cubicBezTo>
                <a:cubicBezTo>
                  <a:pt x="573" y="167"/>
                  <a:pt x="475" y="191"/>
                  <a:pt x="466" y="191"/>
                </a:cubicBezTo>
                <a:cubicBezTo>
                  <a:pt x="473" y="191"/>
                  <a:pt x="587" y="173"/>
                  <a:pt x="587" y="97"/>
                </a:cubicBezTo>
                <a:close/>
                <a:moveTo>
                  <a:pt x="564" y="97"/>
                </a:moveTo>
                <a:cubicBezTo>
                  <a:pt x="565" y="26"/>
                  <a:pt x="458" y="0"/>
                  <a:pt x="437" y="0"/>
                </a:cubicBezTo>
                <a:cubicBezTo>
                  <a:pt x="437" y="0"/>
                  <a:pt x="550" y="14"/>
                  <a:pt x="549" y="97"/>
                </a:cubicBezTo>
                <a:cubicBezTo>
                  <a:pt x="549" y="159"/>
                  <a:pt x="467" y="189"/>
                  <a:pt x="440" y="191"/>
                </a:cubicBezTo>
                <a:cubicBezTo>
                  <a:pt x="465" y="189"/>
                  <a:pt x="564" y="165"/>
                  <a:pt x="564" y="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Slide Number Placeholder 5">
            <a:extLst>
              <a:ext uri="{FF2B5EF4-FFF2-40B4-BE49-F238E27FC236}">
                <a16:creationId xmlns:a16="http://schemas.microsoft.com/office/drawing/2014/main" id="{0CCA9FB6-98E8-47A9-888E-F535522980F6}"/>
              </a:ext>
            </a:extLst>
          </p:cNvPr>
          <p:cNvSpPr>
            <a:spLocks noGrp="1"/>
          </p:cNvSpPr>
          <p:nvPr>
            <p:ph type="sldNum" sz="quarter" idx="12"/>
          </p:nvPr>
        </p:nvSpPr>
        <p:spPr>
          <a:xfrm>
            <a:off x="74428" y="6551067"/>
            <a:ext cx="287079" cy="246247"/>
          </a:xfrm>
        </p:spPr>
        <p:txBody>
          <a:bodyPr lIns="0" tIns="0" rIns="0" bIns="0"/>
          <a:lstStyle>
            <a:lvl1pPr algn="l">
              <a:defRPr sz="1100">
                <a:solidFill>
                  <a:schemeClr val="bg1">
                    <a:lumMod val="65000"/>
                  </a:schemeClr>
                </a:solidFill>
              </a:defRPr>
            </a:lvl1pPr>
          </a:lstStyle>
          <a:p>
            <a:fld id="{54604201-341E-4B67-96B5-6C9B9021362A}" type="slidenum">
              <a:rPr lang="en-US" smtClean="0"/>
              <a:pPr/>
              <a:t>‹#›</a:t>
            </a:fld>
            <a:endParaRPr lang="en-US" dirty="0"/>
          </a:p>
        </p:txBody>
      </p:sp>
      <p:sp>
        <p:nvSpPr>
          <p:cNvPr id="17" name="Picture Placeholder 14">
            <a:extLst>
              <a:ext uri="{FF2B5EF4-FFF2-40B4-BE49-F238E27FC236}">
                <a16:creationId xmlns:a16="http://schemas.microsoft.com/office/drawing/2014/main" id="{0A366844-C4A6-4F7B-AC27-766ACD989357}"/>
              </a:ext>
            </a:extLst>
          </p:cNvPr>
          <p:cNvSpPr>
            <a:spLocks noGrp="1"/>
          </p:cNvSpPr>
          <p:nvPr>
            <p:ph type="pic" sz="quarter" idx="15" hasCustomPrompt="1"/>
          </p:nvPr>
        </p:nvSpPr>
        <p:spPr>
          <a:xfrm>
            <a:off x="9779726" y="457495"/>
            <a:ext cx="2146274" cy="1233193"/>
          </a:xfrm>
          <a:solidFill>
            <a:schemeClr val="bg1"/>
          </a:solidFill>
        </p:spPr>
        <p:txBody>
          <a:bodyPr>
            <a:normAutofit/>
          </a:bodyPr>
          <a:lstStyle>
            <a:lvl1pPr marL="0" indent="0" algn="ctr">
              <a:buNone/>
              <a:defRPr sz="1200">
                <a:solidFill>
                  <a:schemeClr val="tx2"/>
                </a:solidFill>
              </a:defRPr>
            </a:lvl1pPr>
          </a:lstStyle>
          <a:p>
            <a:r>
              <a:rPr lang="en-US" dirty="0"/>
              <a:t>Speaker’s company logo</a:t>
            </a:r>
          </a:p>
          <a:p>
            <a:r>
              <a:rPr lang="en-US" dirty="0"/>
              <a:t>Delete if not used</a:t>
            </a:r>
          </a:p>
        </p:txBody>
      </p:sp>
      <p:sp>
        <p:nvSpPr>
          <p:cNvPr id="9" name="TextBox 8">
            <a:extLst>
              <a:ext uri="{FF2B5EF4-FFF2-40B4-BE49-F238E27FC236}">
                <a16:creationId xmlns:a16="http://schemas.microsoft.com/office/drawing/2014/main" id="{9F598D96-5E2A-4FAF-A37E-545289A9071E}"/>
              </a:ext>
            </a:extLst>
          </p:cNvPr>
          <p:cNvSpPr txBox="1"/>
          <p:nvPr userDrawn="1"/>
        </p:nvSpPr>
        <p:spPr>
          <a:xfrm>
            <a:off x="3775635" y="6330868"/>
            <a:ext cx="4692502" cy="461665"/>
          </a:xfrm>
          <a:prstGeom prst="rect">
            <a:avLst/>
          </a:prstGeom>
          <a:noFill/>
        </p:spPr>
        <p:txBody>
          <a:bodyPr wrap="square">
            <a:spAutoFit/>
          </a:bodyPr>
          <a:lstStyle/>
          <a:p>
            <a:pPr algn="r" rtl="0"/>
            <a:r>
              <a:rPr lang="en-GB" sz="2400" b="0" i="0" u="none" strike="noStrike" kern="1200" spc="150" baseline="0" dirty="0">
                <a:solidFill>
                  <a:schemeClr val="bg1"/>
                </a:solidFill>
                <a:effectLst/>
                <a:latin typeface="Gill Sans MT" panose="020B0502020104020203" pitchFamily="34" charset="0"/>
                <a:ea typeface="+mn-ea"/>
                <a:cs typeface="+mn-cs"/>
              </a:rPr>
              <a:t>#E</a:t>
            </a:r>
            <a:r>
              <a:rPr lang="en-GB" sz="2400" b="0" i="0" u="none" strike="noStrike" kern="1200" spc="30" baseline="0" dirty="0">
                <a:solidFill>
                  <a:schemeClr val="bg1"/>
                </a:solidFill>
                <a:effectLst/>
                <a:latin typeface="Gill Sans MT" panose="020B0502020104020203" pitchFamily="34" charset="0"/>
                <a:ea typeface="+mn-ea"/>
                <a:cs typeface="+mn-cs"/>
              </a:rPr>
              <a:t>TS</a:t>
            </a:r>
            <a:r>
              <a:rPr lang="en-GB" sz="2400" b="0" i="0" u="none" strike="noStrike" kern="1200" spc="150" baseline="0" dirty="0">
                <a:solidFill>
                  <a:schemeClr val="bg1"/>
                </a:solidFill>
                <a:effectLst/>
                <a:latin typeface="Gill Sans MT" panose="020B0502020104020203" pitchFamily="34" charset="0"/>
                <a:ea typeface="+mn-ea"/>
                <a:cs typeface="+mn-cs"/>
              </a:rPr>
              <a:t>IsecurityWeek</a:t>
            </a:r>
            <a:endParaRPr lang="en-US" sz="2400" b="0" i="0" u="none" spc="-40" baseline="0" dirty="0">
              <a:solidFill>
                <a:schemeClr val="bg1"/>
              </a:solidFill>
              <a:effectLst/>
              <a:latin typeface="Gill Sans MT" panose="020B0502020104020203" pitchFamily="34" charset="0"/>
            </a:endParaRPr>
          </a:p>
        </p:txBody>
      </p:sp>
    </p:spTree>
    <p:extLst>
      <p:ext uri="{BB962C8B-B14F-4D97-AF65-F5344CB8AC3E}">
        <p14:creationId xmlns:p14="http://schemas.microsoft.com/office/powerpoint/2010/main" val="3310134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8F7E-43FF-414B-A645-75AFA2F20871}"/>
              </a:ext>
            </a:extLst>
          </p:cNvPr>
          <p:cNvSpPr>
            <a:spLocks noGrp="1"/>
          </p:cNvSpPr>
          <p:nvPr>
            <p:ph type="ctrTitle" hasCustomPrompt="1"/>
          </p:nvPr>
        </p:nvSpPr>
        <p:spPr>
          <a:xfrm>
            <a:off x="438149" y="2602706"/>
            <a:ext cx="11315700" cy="826294"/>
          </a:xfrm>
        </p:spPr>
        <p:txBody>
          <a:bodyPr anchor="b"/>
          <a:lstStyle>
            <a:lvl1pPr algn="ctr">
              <a:defRPr sz="5400">
                <a:solidFill>
                  <a:srgbClr val="C00000"/>
                </a:solidFill>
                <a:latin typeface="+mn-lt"/>
              </a:defRPr>
            </a:lvl1pPr>
          </a:lstStyle>
          <a:p>
            <a:r>
              <a:rPr lang="en-US" dirty="0"/>
              <a:t>Further Questions?</a:t>
            </a:r>
          </a:p>
        </p:txBody>
      </p:sp>
      <p:sp>
        <p:nvSpPr>
          <p:cNvPr id="3" name="Subtitle 2">
            <a:extLst>
              <a:ext uri="{FF2B5EF4-FFF2-40B4-BE49-F238E27FC236}">
                <a16:creationId xmlns:a16="http://schemas.microsoft.com/office/drawing/2014/main" id="{AA8EB805-1DE1-4BB2-991B-60637F55B907}"/>
              </a:ext>
            </a:extLst>
          </p:cNvPr>
          <p:cNvSpPr>
            <a:spLocks noGrp="1"/>
          </p:cNvSpPr>
          <p:nvPr>
            <p:ph type="subTitle" idx="1" hasCustomPrompt="1"/>
          </p:nvPr>
        </p:nvSpPr>
        <p:spPr>
          <a:xfrm>
            <a:off x="438150" y="3646966"/>
            <a:ext cx="11268074" cy="1161313"/>
          </a:xfrm>
        </p:spPr>
        <p:txBody>
          <a:bodyPr/>
          <a:lstStyle>
            <a:lvl1pPr marL="0" indent="0" algn="ctr">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Contact me</a:t>
            </a:r>
          </a:p>
          <a:p>
            <a:r>
              <a:rPr lang="en-US" dirty="0"/>
              <a:t>me@email.com</a:t>
            </a:r>
          </a:p>
        </p:txBody>
      </p:sp>
      <p:sp>
        <p:nvSpPr>
          <p:cNvPr id="5" name="Media Placeholder 6">
            <a:extLst>
              <a:ext uri="{FF2B5EF4-FFF2-40B4-BE49-F238E27FC236}">
                <a16:creationId xmlns:a16="http://schemas.microsoft.com/office/drawing/2014/main" id="{DA2A2B63-9D7F-4893-954E-81E6D581135C}"/>
              </a:ext>
            </a:extLst>
          </p:cNvPr>
          <p:cNvSpPr>
            <a:spLocks noGrp="1"/>
          </p:cNvSpPr>
          <p:nvPr>
            <p:ph type="media" sz="quarter" idx="14" hasCustomPrompt="1"/>
          </p:nvPr>
        </p:nvSpPr>
        <p:spPr>
          <a:xfrm>
            <a:off x="8524240" y="4897437"/>
            <a:ext cx="3667760" cy="1960563"/>
          </a:xfrm>
          <a:noFill/>
          <a:ln>
            <a:noFill/>
          </a:ln>
        </p:spPr>
        <p:txBody>
          <a:bodyPr/>
          <a:lstStyle>
            <a:lvl1pPr>
              <a:defRPr/>
            </a:lvl1pPr>
          </a:lstStyle>
          <a:p>
            <a:r>
              <a:rPr lang="fr-FR" dirty="0"/>
              <a:t>Virtual Zoom </a:t>
            </a:r>
            <a:r>
              <a:rPr lang="fr-FR" dirty="0" err="1"/>
              <a:t>Presenter</a:t>
            </a:r>
            <a:r>
              <a:rPr lang="fr-FR" dirty="0"/>
              <a:t> </a:t>
            </a:r>
            <a:r>
              <a:rPr lang="fr-FR" dirty="0" err="1"/>
              <a:t>Video</a:t>
            </a:r>
            <a:r>
              <a:rPr lang="fr-FR" dirty="0"/>
              <a:t> </a:t>
            </a:r>
            <a:r>
              <a:rPr lang="fr-FR" dirty="0" err="1"/>
              <a:t>goes</a:t>
            </a:r>
            <a:r>
              <a:rPr lang="fr-FR" dirty="0"/>
              <a:t> </a:t>
            </a:r>
            <a:r>
              <a:rPr lang="fr-FR" dirty="0" err="1"/>
              <a:t>Here</a:t>
            </a:r>
            <a:endParaRPr lang="en-GB" dirty="0"/>
          </a:p>
        </p:txBody>
      </p:sp>
      <p:sp>
        <p:nvSpPr>
          <p:cNvPr id="9" name="Freeform 5">
            <a:extLst>
              <a:ext uri="{FF2B5EF4-FFF2-40B4-BE49-F238E27FC236}">
                <a16:creationId xmlns:a16="http://schemas.microsoft.com/office/drawing/2014/main" id="{056A92C4-51B1-4BD9-A69F-0334A96026AB}"/>
              </a:ext>
            </a:extLst>
          </p:cNvPr>
          <p:cNvSpPr>
            <a:spLocks noEditPoints="1"/>
          </p:cNvSpPr>
          <p:nvPr userDrawn="1"/>
        </p:nvSpPr>
        <p:spPr bwMode="auto">
          <a:xfrm>
            <a:off x="448784" y="6372662"/>
            <a:ext cx="1313490" cy="396981"/>
          </a:xfrm>
          <a:custGeom>
            <a:avLst/>
            <a:gdLst>
              <a:gd name="T0" fmla="*/ 334 w 639"/>
              <a:gd name="T1" fmla="*/ 0 h 192"/>
              <a:gd name="T2" fmla="*/ 55 w 639"/>
              <a:gd name="T3" fmla="*/ 77 h 192"/>
              <a:gd name="T4" fmla="*/ 26 w 639"/>
              <a:gd name="T5" fmla="*/ 67 h 192"/>
              <a:gd name="T6" fmla="*/ 55 w 639"/>
              <a:gd name="T7" fmla="*/ 53 h 192"/>
              <a:gd name="T8" fmla="*/ 32 w 639"/>
              <a:gd name="T9" fmla="*/ 44 h 192"/>
              <a:gd name="T10" fmla="*/ 66 w 639"/>
              <a:gd name="T11" fmla="*/ 29 h 192"/>
              <a:gd name="T12" fmla="*/ 0 w 639"/>
              <a:gd name="T13" fmla="*/ 91 h 192"/>
              <a:gd name="T14" fmla="*/ 55 w 639"/>
              <a:gd name="T15" fmla="*/ 77 h 192"/>
              <a:gd name="T16" fmla="*/ 356 w 639"/>
              <a:gd name="T17" fmla="*/ 0 h 192"/>
              <a:gd name="T18" fmla="*/ 355 w 639"/>
              <a:gd name="T19" fmla="*/ 191 h 192"/>
              <a:gd name="T20" fmla="*/ 222 w 639"/>
              <a:gd name="T21" fmla="*/ 94 h 192"/>
              <a:gd name="T22" fmla="*/ 206 w 639"/>
              <a:gd name="T23" fmla="*/ 94 h 192"/>
              <a:gd name="T24" fmla="*/ 222 w 639"/>
              <a:gd name="T25" fmla="*/ 94 h 192"/>
              <a:gd name="T26" fmla="*/ 71 w 639"/>
              <a:gd name="T27" fmla="*/ 92 h 192"/>
              <a:gd name="T28" fmla="*/ 103 w 639"/>
              <a:gd name="T29" fmla="*/ 45 h 192"/>
              <a:gd name="T30" fmla="*/ 125 w 639"/>
              <a:gd name="T31" fmla="*/ 29 h 192"/>
              <a:gd name="T32" fmla="*/ 65 w 639"/>
              <a:gd name="T33" fmla="*/ 45 h 192"/>
              <a:gd name="T34" fmla="*/ 191 w 639"/>
              <a:gd name="T35" fmla="*/ 92 h 192"/>
              <a:gd name="T36" fmla="*/ 187 w 639"/>
              <a:gd name="T37" fmla="*/ 29 h 192"/>
              <a:gd name="T38" fmla="*/ 191 w 639"/>
              <a:gd name="T39" fmla="*/ 92 h 192"/>
              <a:gd name="T40" fmla="*/ 142 w 639"/>
              <a:gd name="T41" fmla="*/ 79 h 192"/>
              <a:gd name="T42" fmla="*/ 134 w 639"/>
              <a:gd name="T43" fmla="*/ 72 h 192"/>
              <a:gd name="T44" fmla="*/ 137 w 639"/>
              <a:gd name="T45" fmla="*/ 93 h 192"/>
              <a:gd name="T46" fmla="*/ 143 w 639"/>
              <a:gd name="T47" fmla="*/ 45 h 192"/>
              <a:gd name="T48" fmla="*/ 155 w 639"/>
              <a:gd name="T49" fmla="*/ 43 h 192"/>
              <a:gd name="T50" fmla="*/ 176 w 639"/>
              <a:gd name="T51" fmla="*/ 47 h 192"/>
              <a:gd name="T52" fmla="*/ 123 w 639"/>
              <a:gd name="T53" fmla="*/ 47 h 192"/>
              <a:gd name="T54" fmla="*/ 201 w 639"/>
              <a:gd name="T55" fmla="*/ 99 h 192"/>
              <a:gd name="T56" fmla="*/ 2 w 639"/>
              <a:gd name="T57" fmla="*/ 101 h 192"/>
              <a:gd name="T58" fmla="*/ 311 w 639"/>
              <a:gd name="T59" fmla="*/ 191 h 192"/>
              <a:gd name="T60" fmla="*/ 272 w 639"/>
              <a:gd name="T61" fmla="*/ 94 h 192"/>
              <a:gd name="T62" fmla="*/ 258 w 639"/>
              <a:gd name="T63" fmla="*/ 95 h 192"/>
              <a:gd name="T64" fmla="*/ 272 w 639"/>
              <a:gd name="T65" fmla="*/ 94 h 192"/>
              <a:gd name="T66" fmla="*/ 620 w 639"/>
              <a:gd name="T67" fmla="*/ 92 h 192"/>
              <a:gd name="T68" fmla="*/ 509 w 639"/>
              <a:gd name="T69" fmla="*/ 0 h 192"/>
              <a:gd name="T70" fmla="*/ 487 w 639"/>
              <a:gd name="T71" fmla="*/ 191 h 192"/>
              <a:gd name="T72" fmla="*/ 487 w 639"/>
              <a:gd name="T73" fmla="*/ 0 h 192"/>
              <a:gd name="T74" fmla="*/ 488 w 639"/>
              <a:gd name="T75" fmla="*/ 191 h 192"/>
              <a:gd name="T76" fmla="*/ 487 w 639"/>
              <a:gd name="T77" fmla="*/ 0 h 192"/>
              <a:gd name="T78" fmla="*/ 541 w 639"/>
              <a:gd name="T79" fmla="*/ 88 h 192"/>
              <a:gd name="T80" fmla="*/ 404 w 639"/>
              <a:gd name="T81" fmla="*/ 0 h 192"/>
              <a:gd name="T82" fmla="*/ 525 w 639"/>
              <a:gd name="T83" fmla="*/ 100 h 192"/>
              <a:gd name="T84" fmla="*/ 587 w 639"/>
              <a:gd name="T85" fmla="*/ 97 h 192"/>
              <a:gd name="T86" fmla="*/ 572 w 639"/>
              <a:gd name="T87" fmla="*/ 97 h 192"/>
              <a:gd name="T88" fmla="*/ 587 w 639"/>
              <a:gd name="T89" fmla="*/ 97 h 192"/>
              <a:gd name="T90" fmla="*/ 437 w 639"/>
              <a:gd name="T91" fmla="*/ 0 h 192"/>
              <a:gd name="T92" fmla="*/ 440 w 639"/>
              <a:gd name="T93" fmla="*/ 19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9" h="192">
                <a:moveTo>
                  <a:pt x="333" y="0"/>
                </a:moveTo>
                <a:cubicBezTo>
                  <a:pt x="333" y="0"/>
                  <a:pt x="334" y="0"/>
                  <a:pt x="334" y="0"/>
                </a:cubicBezTo>
                <a:cubicBezTo>
                  <a:pt x="334" y="0"/>
                  <a:pt x="333" y="0"/>
                  <a:pt x="333" y="0"/>
                </a:cubicBezTo>
                <a:close/>
                <a:moveTo>
                  <a:pt x="55" y="77"/>
                </a:moveTo>
                <a:cubicBezTo>
                  <a:pt x="24" y="77"/>
                  <a:pt x="24" y="77"/>
                  <a:pt x="24" y="77"/>
                </a:cubicBezTo>
                <a:cubicBezTo>
                  <a:pt x="26" y="67"/>
                  <a:pt x="26" y="67"/>
                  <a:pt x="26" y="67"/>
                </a:cubicBezTo>
                <a:cubicBezTo>
                  <a:pt x="52" y="67"/>
                  <a:pt x="52" y="67"/>
                  <a:pt x="52" y="67"/>
                </a:cubicBezTo>
                <a:cubicBezTo>
                  <a:pt x="55" y="53"/>
                  <a:pt x="55" y="53"/>
                  <a:pt x="55" y="53"/>
                </a:cubicBezTo>
                <a:cubicBezTo>
                  <a:pt x="30" y="52"/>
                  <a:pt x="30" y="52"/>
                  <a:pt x="30" y="52"/>
                </a:cubicBezTo>
                <a:cubicBezTo>
                  <a:pt x="32" y="44"/>
                  <a:pt x="32" y="44"/>
                  <a:pt x="32" y="44"/>
                </a:cubicBezTo>
                <a:cubicBezTo>
                  <a:pt x="62" y="44"/>
                  <a:pt x="62" y="44"/>
                  <a:pt x="62" y="44"/>
                </a:cubicBezTo>
                <a:cubicBezTo>
                  <a:pt x="66" y="29"/>
                  <a:pt x="66" y="29"/>
                  <a:pt x="66" y="29"/>
                </a:cubicBezTo>
                <a:cubicBezTo>
                  <a:pt x="16" y="29"/>
                  <a:pt x="16" y="29"/>
                  <a:pt x="16" y="29"/>
                </a:cubicBezTo>
                <a:cubicBezTo>
                  <a:pt x="0" y="91"/>
                  <a:pt x="0" y="91"/>
                  <a:pt x="0" y="91"/>
                </a:cubicBezTo>
                <a:cubicBezTo>
                  <a:pt x="51" y="92"/>
                  <a:pt x="51" y="92"/>
                  <a:pt x="51" y="92"/>
                </a:cubicBezTo>
                <a:lnTo>
                  <a:pt x="55" y="77"/>
                </a:lnTo>
                <a:close/>
                <a:moveTo>
                  <a:pt x="249" y="94"/>
                </a:moveTo>
                <a:cubicBezTo>
                  <a:pt x="248" y="24"/>
                  <a:pt x="347" y="0"/>
                  <a:pt x="356" y="0"/>
                </a:cubicBezTo>
                <a:cubicBezTo>
                  <a:pt x="349" y="0"/>
                  <a:pt x="231" y="19"/>
                  <a:pt x="232" y="95"/>
                </a:cubicBezTo>
                <a:cubicBezTo>
                  <a:pt x="233" y="170"/>
                  <a:pt x="347" y="191"/>
                  <a:pt x="355" y="191"/>
                </a:cubicBezTo>
                <a:cubicBezTo>
                  <a:pt x="348" y="191"/>
                  <a:pt x="250" y="167"/>
                  <a:pt x="249" y="94"/>
                </a:cubicBezTo>
                <a:close/>
                <a:moveTo>
                  <a:pt x="222" y="94"/>
                </a:moveTo>
                <a:cubicBezTo>
                  <a:pt x="220" y="28"/>
                  <a:pt x="323" y="2"/>
                  <a:pt x="333" y="0"/>
                </a:cubicBezTo>
                <a:cubicBezTo>
                  <a:pt x="323" y="1"/>
                  <a:pt x="205" y="18"/>
                  <a:pt x="206" y="94"/>
                </a:cubicBezTo>
                <a:cubicBezTo>
                  <a:pt x="208" y="173"/>
                  <a:pt x="327" y="191"/>
                  <a:pt x="334" y="191"/>
                </a:cubicBezTo>
                <a:cubicBezTo>
                  <a:pt x="330" y="191"/>
                  <a:pt x="225" y="166"/>
                  <a:pt x="222" y="94"/>
                </a:cubicBezTo>
                <a:close/>
                <a:moveTo>
                  <a:pt x="83" y="45"/>
                </a:moveTo>
                <a:cubicBezTo>
                  <a:pt x="71" y="92"/>
                  <a:pt x="71" y="92"/>
                  <a:pt x="71" y="92"/>
                </a:cubicBezTo>
                <a:cubicBezTo>
                  <a:pt x="91" y="92"/>
                  <a:pt x="91" y="92"/>
                  <a:pt x="91" y="92"/>
                </a:cubicBezTo>
                <a:cubicBezTo>
                  <a:pt x="103" y="45"/>
                  <a:pt x="103" y="45"/>
                  <a:pt x="103" y="45"/>
                </a:cubicBezTo>
                <a:cubicBezTo>
                  <a:pt x="121" y="46"/>
                  <a:pt x="121" y="46"/>
                  <a:pt x="121" y="46"/>
                </a:cubicBezTo>
                <a:cubicBezTo>
                  <a:pt x="125" y="29"/>
                  <a:pt x="125" y="29"/>
                  <a:pt x="125" y="29"/>
                </a:cubicBezTo>
                <a:cubicBezTo>
                  <a:pt x="69" y="29"/>
                  <a:pt x="69" y="29"/>
                  <a:pt x="69" y="29"/>
                </a:cubicBezTo>
                <a:cubicBezTo>
                  <a:pt x="65" y="45"/>
                  <a:pt x="65" y="45"/>
                  <a:pt x="65" y="45"/>
                </a:cubicBezTo>
                <a:lnTo>
                  <a:pt x="83" y="45"/>
                </a:lnTo>
                <a:close/>
                <a:moveTo>
                  <a:pt x="191" y="92"/>
                </a:moveTo>
                <a:cubicBezTo>
                  <a:pt x="207" y="29"/>
                  <a:pt x="207" y="29"/>
                  <a:pt x="207" y="29"/>
                </a:cubicBezTo>
                <a:cubicBezTo>
                  <a:pt x="187" y="29"/>
                  <a:pt x="187" y="29"/>
                  <a:pt x="187" y="29"/>
                </a:cubicBezTo>
                <a:cubicBezTo>
                  <a:pt x="171" y="92"/>
                  <a:pt x="171" y="92"/>
                  <a:pt x="171" y="92"/>
                </a:cubicBezTo>
                <a:lnTo>
                  <a:pt x="191" y="92"/>
                </a:lnTo>
                <a:close/>
                <a:moveTo>
                  <a:pt x="151" y="74"/>
                </a:moveTo>
                <a:cubicBezTo>
                  <a:pt x="150" y="77"/>
                  <a:pt x="147" y="79"/>
                  <a:pt x="142" y="79"/>
                </a:cubicBezTo>
                <a:cubicBezTo>
                  <a:pt x="140" y="79"/>
                  <a:pt x="138" y="78"/>
                  <a:pt x="136" y="77"/>
                </a:cubicBezTo>
                <a:cubicBezTo>
                  <a:pt x="135" y="76"/>
                  <a:pt x="134" y="75"/>
                  <a:pt x="134" y="72"/>
                </a:cubicBezTo>
                <a:cubicBezTo>
                  <a:pt x="115" y="72"/>
                  <a:pt x="115" y="72"/>
                  <a:pt x="115" y="72"/>
                </a:cubicBezTo>
                <a:cubicBezTo>
                  <a:pt x="113" y="84"/>
                  <a:pt x="121" y="93"/>
                  <a:pt x="137" y="93"/>
                </a:cubicBezTo>
                <a:cubicBezTo>
                  <a:pt x="154" y="93"/>
                  <a:pt x="167" y="86"/>
                  <a:pt x="171" y="72"/>
                </a:cubicBezTo>
                <a:cubicBezTo>
                  <a:pt x="177" y="49"/>
                  <a:pt x="140" y="55"/>
                  <a:pt x="143" y="45"/>
                </a:cubicBezTo>
                <a:cubicBezTo>
                  <a:pt x="143" y="43"/>
                  <a:pt x="146" y="42"/>
                  <a:pt x="150" y="42"/>
                </a:cubicBezTo>
                <a:cubicBezTo>
                  <a:pt x="152" y="42"/>
                  <a:pt x="154" y="42"/>
                  <a:pt x="155" y="43"/>
                </a:cubicBezTo>
                <a:cubicBezTo>
                  <a:pt x="156" y="44"/>
                  <a:pt x="157" y="45"/>
                  <a:pt x="157" y="47"/>
                </a:cubicBezTo>
                <a:cubicBezTo>
                  <a:pt x="176" y="47"/>
                  <a:pt x="176" y="47"/>
                  <a:pt x="176" y="47"/>
                </a:cubicBezTo>
                <a:cubicBezTo>
                  <a:pt x="177" y="36"/>
                  <a:pt x="172" y="28"/>
                  <a:pt x="155" y="28"/>
                </a:cubicBezTo>
                <a:cubicBezTo>
                  <a:pt x="139" y="27"/>
                  <a:pt x="126" y="34"/>
                  <a:pt x="123" y="47"/>
                </a:cubicBezTo>
                <a:cubicBezTo>
                  <a:pt x="117" y="71"/>
                  <a:pt x="154" y="65"/>
                  <a:pt x="151" y="74"/>
                </a:cubicBezTo>
                <a:close/>
                <a:moveTo>
                  <a:pt x="201" y="99"/>
                </a:moveTo>
                <a:cubicBezTo>
                  <a:pt x="2" y="99"/>
                  <a:pt x="2" y="99"/>
                  <a:pt x="2" y="99"/>
                </a:cubicBezTo>
                <a:cubicBezTo>
                  <a:pt x="2" y="101"/>
                  <a:pt x="2" y="101"/>
                  <a:pt x="2" y="101"/>
                </a:cubicBezTo>
                <a:cubicBezTo>
                  <a:pt x="182" y="101"/>
                  <a:pt x="182" y="101"/>
                  <a:pt x="182" y="101"/>
                </a:cubicBezTo>
                <a:cubicBezTo>
                  <a:pt x="192" y="173"/>
                  <a:pt x="306" y="191"/>
                  <a:pt x="311" y="191"/>
                </a:cubicBezTo>
                <a:cubicBezTo>
                  <a:pt x="311" y="191"/>
                  <a:pt x="201" y="167"/>
                  <a:pt x="201" y="99"/>
                </a:cubicBezTo>
                <a:close/>
                <a:moveTo>
                  <a:pt x="272" y="94"/>
                </a:moveTo>
                <a:cubicBezTo>
                  <a:pt x="272" y="32"/>
                  <a:pt x="357" y="3"/>
                  <a:pt x="383" y="0"/>
                </a:cubicBezTo>
                <a:cubicBezTo>
                  <a:pt x="359" y="2"/>
                  <a:pt x="258" y="26"/>
                  <a:pt x="258" y="95"/>
                </a:cubicBezTo>
                <a:cubicBezTo>
                  <a:pt x="257" y="165"/>
                  <a:pt x="366" y="191"/>
                  <a:pt x="386" y="191"/>
                </a:cubicBezTo>
                <a:cubicBezTo>
                  <a:pt x="386" y="191"/>
                  <a:pt x="271" y="177"/>
                  <a:pt x="272" y="94"/>
                </a:cubicBezTo>
                <a:close/>
                <a:moveTo>
                  <a:pt x="509" y="0"/>
                </a:moveTo>
                <a:cubicBezTo>
                  <a:pt x="509" y="0"/>
                  <a:pt x="620" y="24"/>
                  <a:pt x="620" y="92"/>
                </a:cubicBezTo>
                <a:cubicBezTo>
                  <a:pt x="639" y="92"/>
                  <a:pt x="639" y="92"/>
                  <a:pt x="639" y="92"/>
                </a:cubicBezTo>
                <a:cubicBezTo>
                  <a:pt x="629" y="21"/>
                  <a:pt x="513" y="0"/>
                  <a:pt x="509" y="0"/>
                </a:cubicBezTo>
                <a:close/>
                <a:moveTo>
                  <a:pt x="488" y="191"/>
                </a:moveTo>
                <a:cubicBezTo>
                  <a:pt x="488" y="191"/>
                  <a:pt x="488" y="191"/>
                  <a:pt x="487" y="191"/>
                </a:cubicBezTo>
                <a:cubicBezTo>
                  <a:pt x="487" y="191"/>
                  <a:pt x="488" y="191"/>
                  <a:pt x="488" y="191"/>
                </a:cubicBezTo>
                <a:close/>
                <a:moveTo>
                  <a:pt x="487" y="0"/>
                </a:moveTo>
                <a:cubicBezTo>
                  <a:pt x="491" y="0"/>
                  <a:pt x="594" y="25"/>
                  <a:pt x="596" y="97"/>
                </a:cubicBezTo>
                <a:cubicBezTo>
                  <a:pt x="598" y="163"/>
                  <a:pt x="499" y="190"/>
                  <a:pt x="488" y="191"/>
                </a:cubicBezTo>
                <a:cubicBezTo>
                  <a:pt x="498" y="190"/>
                  <a:pt x="614" y="173"/>
                  <a:pt x="612" y="97"/>
                </a:cubicBezTo>
                <a:cubicBezTo>
                  <a:pt x="611" y="18"/>
                  <a:pt x="494" y="0"/>
                  <a:pt x="487" y="0"/>
                </a:cubicBezTo>
                <a:close/>
                <a:moveTo>
                  <a:pt x="419" y="192"/>
                </a:moveTo>
                <a:cubicBezTo>
                  <a:pt x="430" y="192"/>
                  <a:pt x="541" y="172"/>
                  <a:pt x="541" y="88"/>
                </a:cubicBezTo>
                <a:cubicBezTo>
                  <a:pt x="297" y="88"/>
                  <a:pt x="297" y="88"/>
                  <a:pt x="297" y="88"/>
                </a:cubicBezTo>
                <a:cubicBezTo>
                  <a:pt x="297" y="22"/>
                  <a:pt x="401" y="0"/>
                  <a:pt x="404" y="0"/>
                </a:cubicBezTo>
                <a:cubicBezTo>
                  <a:pt x="393" y="0"/>
                  <a:pt x="280" y="18"/>
                  <a:pt x="280" y="100"/>
                </a:cubicBezTo>
                <a:cubicBezTo>
                  <a:pt x="525" y="100"/>
                  <a:pt x="525" y="100"/>
                  <a:pt x="525" y="100"/>
                </a:cubicBezTo>
                <a:cubicBezTo>
                  <a:pt x="525" y="167"/>
                  <a:pt x="422" y="192"/>
                  <a:pt x="419" y="192"/>
                </a:cubicBezTo>
                <a:close/>
                <a:moveTo>
                  <a:pt x="587" y="97"/>
                </a:moveTo>
                <a:cubicBezTo>
                  <a:pt x="586" y="21"/>
                  <a:pt x="474" y="0"/>
                  <a:pt x="466" y="0"/>
                </a:cubicBezTo>
                <a:cubicBezTo>
                  <a:pt x="474" y="0"/>
                  <a:pt x="571" y="25"/>
                  <a:pt x="572" y="97"/>
                </a:cubicBezTo>
                <a:cubicBezTo>
                  <a:pt x="573" y="167"/>
                  <a:pt x="475" y="191"/>
                  <a:pt x="466" y="191"/>
                </a:cubicBezTo>
                <a:cubicBezTo>
                  <a:pt x="473" y="191"/>
                  <a:pt x="587" y="173"/>
                  <a:pt x="587" y="97"/>
                </a:cubicBezTo>
                <a:close/>
                <a:moveTo>
                  <a:pt x="564" y="97"/>
                </a:moveTo>
                <a:cubicBezTo>
                  <a:pt x="565" y="26"/>
                  <a:pt x="458" y="0"/>
                  <a:pt x="437" y="0"/>
                </a:cubicBezTo>
                <a:cubicBezTo>
                  <a:pt x="437" y="0"/>
                  <a:pt x="550" y="14"/>
                  <a:pt x="549" y="97"/>
                </a:cubicBezTo>
                <a:cubicBezTo>
                  <a:pt x="549" y="159"/>
                  <a:pt x="467" y="189"/>
                  <a:pt x="440" y="191"/>
                </a:cubicBezTo>
                <a:cubicBezTo>
                  <a:pt x="465" y="189"/>
                  <a:pt x="564" y="165"/>
                  <a:pt x="564" y="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Slide Number Placeholder 5">
            <a:extLst>
              <a:ext uri="{FF2B5EF4-FFF2-40B4-BE49-F238E27FC236}">
                <a16:creationId xmlns:a16="http://schemas.microsoft.com/office/drawing/2014/main" id="{A794BBDE-BDD7-42DC-ACB9-C5FF156F1DD0}"/>
              </a:ext>
            </a:extLst>
          </p:cNvPr>
          <p:cNvSpPr>
            <a:spLocks noGrp="1"/>
          </p:cNvSpPr>
          <p:nvPr>
            <p:ph type="sldNum" sz="quarter" idx="12"/>
          </p:nvPr>
        </p:nvSpPr>
        <p:spPr>
          <a:xfrm>
            <a:off x="74428" y="6551067"/>
            <a:ext cx="287079" cy="246247"/>
          </a:xfrm>
        </p:spPr>
        <p:txBody>
          <a:bodyPr lIns="0" tIns="0" rIns="0" bIns="0"/>
          <a:lstStyle>
            <a:lvl1pPr algn="l">
              <a:defRPr sz="1100">
                <a:solidFill>
                  <a:schemeClr val="bg1">
                    <a:lumMod val="65000"/>
                  </a:schemeClr>
                </a:solidFill>
              </a:defRPr>
            </a:lvl1pPr>
          </a:lstStyle>
          <a:p>
            <a:fld id="{54604201-341E-4B67-96B5-6C9B9021362A}" type="slidenum">
              <a:rPr lang="en-US" smtClean="0"/>
              <a:pPr/>
              <a:t>‹#›</a:t>
            </a:fld>
            <a:endParaRPr lang="en-US" dirty="0"/>
          </a:p>
        </p:txBody>
      </p:sp>
      <p:sp>
        <p:nvSpPr>
          <p:cNvPr id="12" name="Picture Placeholder 14">
            <a:extLst>
              <a:ext uri="{FF2B5EF4-FFF2-40B4-BE49-F238E27FC236}">
                <a16:creationId xmlns:a16="http://schemas.microsoft.com/office/drawing/2014/main" id="{CDA3735C-B20F-4F57-9E9D-0E40C6982577}"/>
              </a:ext>
            </a:extLst>
          </p:cNvPr>
          <p:cNvSpPr>
            <a:spLocks noGrp="1"/>
          </p:cNvSpPr>
          <p:nvPr>
            <p:ph type="pic" sz="quarter" idx="15" hasCustomPrompt="1"/>
          </p:nvPr>
        </p:nvSpPr>
        <p:spPr>
          <a:xfrm>
            <a:off x="9779726" y="457495"/>
            <a:ext cx="2146274" cy="1233193"/>
          </a:xfrm>
          <a:solidFill>
            <a:schemeClr val="bg1"/>
          </a:solidFill>
        </p:spPr>
        <p:txBody>
          <a:bodyPr>
            <a:normAutofit/>
          </a:bodyPr>
          <a:lstStyle>
            <a:lvl1pPr marL="0" indent="0" algn="ctr">
              <a:buNone/>
              <a:defRPr sz="1200">
                <a:solidFill>
                  <a:schemeClr val="tx2"/>
                </a:solidFill>
              </a:defRPr>
            </a:lvl1pPr>
          </a:lstStyle>
          <a:p>
            <a:r>
              <a:rPr lang="en-US" dirty="0"/>
              <a:t>Speaker’s company logo</a:t>
            </a:r>
          </a:p>
          <a:p>
            <a:r>
              <a:rPr lang="en-US" dirty="0"/>
              <a:t>Delete if not used</a:t>
            </a:r>
          </a:p>
        </p:txBody>
      </p:sp>
      <p:sp>
        <p:nvSpPr>
          <p:cNvPr id="14" name="TextBox 13">
            <a:extLst>
              <a:ext uri="{FF2B5EF4-FFF2-40B4-BE49-F238E27FC236}">
                <a16:creationId xmlns:a16="http://schemas.microsoft.com/office/drawing/2014/main" id="{E3E9701F-AED5-4BCB-859C-5E52C8D1A5C9}"/>
              </a:ext>
            </a:extLst>
          </p:cNvPr>
          <p:cNvSpPr txBox="1"/>
          <p:nvPr userDrawn="1"/>
        </p:nvSpPr>
        <p:spPr>
          <a:xfrm>
            <a:off x="3775635" y="6330868"/>
            <a:ext cx="4692502" cy="461665"/>
          </a:xfrm>
          <a:prstGeom prst="rect">
            <a:avLst/>
          </a:prstGeom>
          <a:noFill/>
        </p:spPr>
        <p:txBody>
          <a:bodyPr wrap="square">
            <a:spAutoFit/>
          </a:bodyPr>
          <a:lstStyle/>
          <a:p>
            <a:pPr algn="r" rtl="0"/>
            <a:r>
              <a:rPr lang="en-GB" sz="2400" b="0" i="0" u="none" strike="noStrike" kern="1200" spc="150" baseline="0" dirty="0">
                <a:solidFill>
                  <a:schemeClr val="bg1"/>
                </a:solidFill>
                <a:effectLst/>
                <a:latin typeface="Gill Sans MT" panose="020B0502020104020203" pitchFamily="34" charset="0"/>
                <a:ea typeface="+mn-ea"/>
                <a:cs typeface="+mn-cs"/>
              </a:rPr>
              <a:t>#E</a:t>
            </a:r>
            <a:r>
              <a:rPr lang="en-GB" sz="2400" b="0" i="0" u="none" strike="noStrike" kern="1200" spc="30" baseline="0" dirty="0">
                <a:solidFill>
                  <a:schemeClr val="bg1"/>
                </a:solidFill>
                <a:effectLst/>
                <a:latin typeface="Gill Sans MT" panose="020B0502020104020203" pitchFamily="34" charset="0"/>
                <a:ea typeface="+mn-ea"/>
                <a:cs typeface="+mn-cs"/>
              </a:rPr>
              <a:t>TS</a:t>
            </a:r>
            <a:r>
              <a:rPr lang="en-GB" sz="2400" b="0" i="0" u="none" strike="noStrike" kern="1200" spc="150" baseline="0" dirty="0">
                <a:solidFill>
                  <a:schemeClr val="bg1"/>
                </a:solidFill>
                <a:effectLst/>
                <a:latin typeface="Gill Sans MT" panose="020B0502020104020203" pitchFamily="34" charset="0"/>
                <a:ea typeface="+mn-ea"/>
                <a:cs typeface="+mn-cs"/>
              </a:rPr>
              <a:t>IsecurityWeek</a:t>
            </a:r>
            <a:endParaRPr lang="en-US" sz="2400" b="0" i="0" u="none" spc="-40" baseline="0" dirty="0">
              <a:solidFill>
                <a:schemeClr val="bg1"/>
              </a:solidFill>
              <a:effectLst/>
              <a:latin typeface="Gill Sans MT" panose="020B0502020104020203" pitchFamily="34" charset="0"/>
            </a:endParaRPr>
          </a:p>
        </p:txBody>
      </p:sp>
    </p:spTree>
    <p:extLst>
      <p:ext uri="{BB962C8B-B14F-4D97-AF65-F5344CB8AC3E}">
        <p14:creationId xmlns:p14="http://schemas.microsoft.com/office/powerpoint/2010/main" val="490562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9F311-A227-4F04-AC29-6C76F0DE1F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357E2C-24A6-44A1-B1F0-420F3DA5A64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7ED307-6DBC-4F2C-8876-B3C02C7BE34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020F4BF-BC39-47EF-8C88-3B52B13779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5C5C24-E888-406D-B730-11E7969880F9}"/>
              </a:ext>
            </a:extLst>
          </p:cNvPr>
          <p:cNvSpPr>
            <a:spLocks noGrp="1"/>
          </p:cNvSpPr>
          <p:nvPr>
            <p:ph type="sldNum" sz="quarter" idx="12"/>
          </p:nvPr>
        </p:nvSpPr>
        <p:spPr/>
        <p:txBody>
          <a:bodyPr/>
          <a:lstStyle/>
          <a:p>
            <a:fld id="{54604201-341E-4B67-96B5-6C9B9021362A}" type="slidenum">
              <a:rPr lang="en-US" smtClean="0"/>
              <a:t>‹#›</a:t>
            </a:fld>
            <a:endParaRPr lang="en-US"/>
          </a:p>
        </p:txBody>
      </p:sp>
    </p:spTree>
    <p:extLst>
      <p:ext uri="{BB962C8B-B14F-4D97-AF65-F5344CB8AC3E}">
        <p14:creationId xmlns:p14="http://schemas.microsoft.com/office/powerpoint/2010/main" val="1231486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8CEF7-FC01-4528-A8C4-AEC8CCEFE4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B6A0653-2D28-4248-8577-BEA0B60F7F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48FBA1-36A2-4B68-833B-0FBF3D63558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2661B2B-D63B-4F93-889E-14B1CA1CA6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8C120A-9B13-4900-828A-610F6BC5734C}"/>
              </a:ext>
            </a:extLst>
          </p:cNvPr>
          <p:cNvSpPr>
            <a:spLocks noGrp="1"/>
          </p:cNvSpPr>
          <p:nvPr>
            <p:ph type="sldNum" sz="quarter" idx="12"/>
          </p:nvPr>
        </p:nvSpPr>
        <p:spPr/>
        <p:txBody>
          <a:bodyPr/>
          <a:lstStyle/>
          <a:p>
            <a:fld id="{54604201-341E-4B67-96B5-6C9B9021362A}" type="slidenum">
              <a:rPr lang="en-US" smtClean="0"/>
              <a:t>‹#›</a:t>
            </a:fld>
            <a:endParaRPr lang="en-US"/>
          </a:p>
        </p:txBody>
      </p:sp>
    </p:spTree>
    <p:extLst>
      <p:ext uri="{BB962C8B-B14F-4D97-AF65-F5344CB8AC3E}">
        <p14:creationId xmlns:p14="http://schemas.microsoft.com/office/powerpoint/2010/main" val="3854511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10F7E-2603-42AF-B1D4-7427FCF78C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455554-2C87-4953-96C5-F36BA4E202C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01D53F-530E-4926-A3E9-95F11B7649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D6354E0-E4E9-4A6C-85F8-6BFAD3E95E9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FEB9821-8FA1-4EAA-8F61-3A0CADC912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187FBB-007F-4F94-B8E9-3E18F989194D}"/>
              </a:ext>
            </a:extLst>
          </p:cNvPr>
          <p:cNvSpPr>
            <a:spLocks noGrp="1"/>
          </p:cNvSpPr>
          <p:nvPr>
            <p:ph type="sldNum" sz="quarter" idx="12"/>
          </p:nvPr>
        </p:nvSpPr>
        <p:spPr/>
        <p:txBody>
          <a:bodyPr/>
          <a:lstStyle/>
          <a:p>
            <a:fld id="{54604201-341E-4B67-96B5-6C9B9021362A}" type="slidenum">
              <a:rPr lang="en-US" smtClean="0"/>
              <a:t>‹#›</a:t>
            </a:fld>
            <a:endParaRPr lang="en-US"/>
          </a:p>
        </p:txBody>
      </p:sp>
    </p:spTree>
    <p:extLst>
      <p:ext uri="{BB962C8B-B14F-4D97-AF65-F5344CB8AC3E}">
        <p14:creationId xmlns:p14="http://schemas.microsoft.com/office/powerpoint/2010/main" val="127395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37676-61B5-42E9-B812-60EBAF5DD0D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5BADF8-AAD5-44C8-8B9A-9038FB2FDA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987D17-BCDB-41CD-B705-0D493306A34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323B00C-CF9B-4550-89C9-2D7479942D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CDEBE3-398A-4CFB-A1F9-B043DB319D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A2B7AE-DDA7-44C3-9BFC-498668985D5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040B2C6-3B52-4F96-8A7C-A0EBA5C0FC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5E07C5-D040-4702-A872-14BA4D86EB34}"/>
              </a:ext>
            </a:extLst>
          </p:cNvPr>
          <p:cNvSpPr>
            <a:spLocks noGrp="1"/>
          </p:cNvSpPr>
          <p:nvPr>
            <p:ph type="sldNum" sz="quarter" idx="12"/>
          </p:nvPr>
        </p:nvSpPr>
        <p:spPr/>
        <p:txBody>
          <a:bodyPr/>
          <a:lstStyle/>
          <a:p>
            <a:fld id="{54604201-341E-4B67-96B5-6C9B9021362A}" type="slidenum">
              <a:rPr lang="en-US" smtClean="0"/>
              <a:t>‹#›</a:t>
            </a:fld>
            <a:endParaRPr lang="en-US"/>
          </a:p>
        </p:txBody>
      </p:sp>
    </p:spTree>
    <p:extLst>
      <p:ext uri="{BB962C8B-B14F-4D97-AF65-F5344CB8AC3E}">
        <p14:creationId xmlns:p14="http://schemas.microsoft.com/office/powerpoint/2010/main" val="398898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FFB4-A419-49D5-9EF0-247B05E120A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920B4C-BB5A-4628-B559-2FBD60DC3D4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2C28405-EAEF-4A97-B1F2-CAD6A3E663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BD76F7-50DD-4A8D-95DF-D109EA493379}"/>
              </a:ext>
            </a:extLst>
          </p:cNvPr>
          <p:cNvSpPr>
            <a:spLocks noGrp="1"/>
          </p:cNvSpPr>
          <p:nvPr>
            <p:ph type="sldNum" sz="quarter" idx="12"/>
          </p:nvPr>
        </p:nvSpPr>
        <p:spPr/>
        <p:txBody>
          <a:bodyPr/>
          <a:lstStyle/>
          <a:p>
            <a:fld id="{54604201-341E-4B67-96B5-6C9B9021362A}" type="slidenum">
              <a:rPr lang="en-US" smtClean="0"/>
              <a:t>‹#›</a:t>
            </a:fld>
            <a:endParaRPr lang="en-US"/>
          </a:p>
        </p:txBody>
      </p:sp>
    </p:spTree>
    <p:extLst>
      <p:ext uri="{BB962C8B-B14F-4D97-AF65-F5344CB8AC3E}">
        <p14:creationId xmlns:p14="http://schemas.microsoft.com/office/powerpoint/2010/main" val="3133011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BE79FB-DE01-48FF-B099-E22F74DBAFE8}"/>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546AA38-A2D5-4095-A89A-EA6B92B744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A95579-9493-4E7C-AD78-8A0E2185FBA0}"/>
              </a:ext>
            </a:extLst>
          </p:cNvPr>
          <p:cNvSpPr>
            <a:spLocks noGrp="1"/>
          </p:cNvSpPr>
          <p:nvPr>
            <p:ph type="sldNum" sz="quarter" idx="12"/>
          </p:nvPr>
        </p:nvSpPr>
        <p:spPr/>
        <p:txBody>
          <a:bodyPr/>
          <a:lstStyle/>
          <a:p>
            <a:fld id="{54604201-341E-4B67-96B5-6C9B9021362A}" type="slidenum">
              <a:rPr lang="en-US" smtClean="0"/>
              <a:t>‹#›</a:t>
            </a:fld>
            <a:endParaRPr lang="en-US"/>
          </a:p>
        </p:txBody>
      </p:sp>
    </p:spTree>
    <p:extLst>
      <p:ext uri="{BB962C8B-B14F-4D97-AF65-F5344CB8AC3E}">
        <p14:creationId xmlns:p14="http://schemas.microsoft.com/office/powerpoint/2010/main" val="1000219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F6738-6920-4A42-9777-A31CCFE15A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E98815-B497-428A-AE52-AF094F4B84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452051-5A2D-405D-9316-C810E118AF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CD1C98-4D81-4619-B579-18D9D9A9F02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B398D6E-BB5C-4944-9671-0CD0A02B3E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F1FB20-477C-4D3B-871C-B3115C2BE975}"/>
              </a:ext>
            </a:extLst>
          </p:cNvPr>
          <p:cNvSpPr>
            <a:spLocks noGrp="1"/>
          </p:cNvSpPr>
          <p:nvPr>
            <p:ph type="sldNum" sz="quarter" idx="12"/>
          </p:nvPr>
        </p:nvSpPr>
        <p:spPr/>
        <p:txBody>
          <a:bodyPr/>
          <a:lstStyle/>
          <a:p>
            <a:fld id="{54604201-341E-4B67-96B5-6C9B9021362A}" type="slidenum">
              <a:rPr lang="en-US" smtClean="0"/>
              <a:t>‹#›</a:t>
            </a:fld>
            <a:endParaRPr lang="en-US"/>
          </a:p>
        </p:txBody>
      </p:sp>
    </p:spTree>
    <p:extLst>
      <p:ext uri="{BB962C8B-B14F-4D97-AF65-F5344CB8AC3E}">
        <p14:creationId xmlns:p14="http://schemas.microsoft.com/office/powerpoint/2010/main" val="3479769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15BC7-5417-4333-B09B-E081912A5E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6070C86-0563-4240-8A46-7C46528FAE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DD4629A-142D-4711-81CE-F797F3282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71478B-D77D-4249-81DE-0AA12294042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F7799B9-F30C-4D4F-9CCE-908B67942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49E72-D56C-4462-9565-6BECDD659FF9}"/>
              </a:ext>
            </a:extLst>
          </p:cNvPr>
          <p:cNvSpPr>
            <a:spLocks noGrp="1"/>
          </p:cNvSpPr>
          <p:nvPr>
            <p:ph type="sldNum" sz="quarter" idx="12"/>
          </p:nvPr>
        </p:nvSpPr>
        <p:spPr/>
        <p:txBody>
          <a:bodyPr/>
          <a:lstStyle/>
          <a:p>
            <a:fld id="{54604201-341E-4B67-96B5-6C9B9021362A}" type="slidenum">
              <a:rPr lang="en-US" smtClean="0"/>
              <a:t>‹#›</a:t>
            </a:fld>
            <a:endParaRPr lang="en-US"/>
          </a:p>
        </p:txBody>
      </p:sp>
    </p:spTree>
    <p:extLst>
      <p:ext uri="{BB962C8B-B14F-4D97-AF65-F5344CB8AC3E}">
        <p14:creationId xmlns:p14="http://schemas.microsoft.com/office/powerpoint/2010/main" val="1912403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485A32-2CE2-4485-AA7A-AC745ACC33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252D2D-F5C0-4951-A51C-6E0ED0529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23B4E9-FD22-4545-8278-99959A2C98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EC5419CD-395B-4B7F-AC74-8B10660005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05B57F-3A84-4782-8E1C-15F9D2D2CB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604201-341E-4B67-96B5-6C9B9021362A}" type="slidenum">
              <a:rPr lang="en-US" smtClean="0"/>
              <a:t>‹#›</a:t>
            </a:fld>
            <a:endParaRPr lang="en-US"/>
          </a:p>
        </p:txBody>
      </p:sp>
    </p:spTree>
    <p:extLst>
      <p:ext uri="{BB962C8B-B14F-4D97-AF65-F5344CB8AC3E}">
        <p14:creationId xmlns:p14="http://schemas.microsoft.com/office/powerpoint/2010/main" val="411123449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4" r:id="rId12"/>
    <p:sldLayoutId id="2147483671" r:id="rId13"/>
    <p:sldLayoutId id="2147483673"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5gaa.org/wp-content/uploads/2021/03/5GAA_A-200150_MEC4AUTO_Task2_TR_MEC-for-Automotive-in-Multi-Operator-Scenarios.pdf" TargetMode="External"/><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jp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jpg"/><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jp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jpg"/><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edia Placeholder 12">
            <a:extLst>
              <a:ext uri="{FF2B5EF4-FFF2-40B4-BE49-F238E27FC236}">
                <a16:creationId xmlns:a16="http://schemas.microsoft.com/office/drawing/2014/main" id="{0C85F886-BA9C-4BDF-938F-B48A41F07554}"/>
              </a:ext>
            </a:extLst>
          </p:cNvPr>
          <p:cNvSpPr>
            <a:spLocks noGrp="1"/>
          </p:cNvSpPr>
          <p:nvPr>
            <p:ph type="media" sz="quarter" idx="14"/>
          </p:nvPr>
        </p:nvSpPr>
        <p:spPr/>
      </p:sp>
      <p:sp>
        <p:nvSpPr>
          <p:cNvPr id="4" name="Title 3">
            <a:extLst>
              <a:ext uri="{FF2B5EF4-FFF2-40B4-BE49-F238E27FC236}">
                <a16:creationId xmlns:a16="http://schemas.microsoft.com/office/drawing/2014/main" id="{D9E23368-E05C-45A8-8540-B0132FE80D72}"/>
              </a:ext>
            </a:extLst>
          </p:cNvPr>
          <p:cNvSpPr>
            <a:spLocks noGrp="1"/>
          </p:cNvSpPr>
          <p:nvPr>
            <p:ph type="ctrTitle"/>
          </p:nvPr>
        </p:nvSpPr>
        <p:spPr>
          <a:xfrm>
            <a:off x="406400" y="2020888"/>
            <a:ext cx="8431213" cy="1512887"/>
          </a:xfrm>
        </p:spPr>
        <p:txBody>
          <a:bodyPr/>
          <a:lstStyle/>
          <a:p>
            <a:r>
              <a:rPr lang="en-US" b="1" dirty="0"/>
              <a:t>MEC Security: an Automotive Perspective from 5GAA</a:t>
            </a:r>
            <a:endParaRPr lang="en-US" dirty="0"/>
          </a:p>
        </p:txBody>
      </p:sp>
      <p:sp>
        <p:nvSpPr>
          <p:cNvPr id="5" name="Subtitle 4">
            <a:extLst>
              <a:ext uri="{FF2B5EF4-FFF2-40B4-BE49-F238E27FC236}">
                <a16:creationId xmlns:a16="http://schemas.microsoft.com/office/drawing/2014/main" id="{8B218B8F-F2E1-4FEE-93BF-43E9EF9588EA}"/>
              </a:ext>
            </a:extLst>
          </p:cNvPr>
          <p:cNvSpPr>
            <a:spLocks noGrp="1"/>
          </p:cNvSpPr>
          <p:nvPr>
            <p:ph type="subTitle" idx="1"/>
          </p:nvPr>
        </p:nvSpPr>
        <p:spPr>
          <a:xfrm>
            <a:off x="427517" y="3532204"/>
            <a:ext cx="8406000" cy="629720"/>
          </a:xfrm>
        </p:spPr>
        <p:txBody>
          <a:bodyPr/>
          <a:lstStyle/>
          <a:p>
            <a:r>
              <a:rPr lang="en-US"/>
              <a:t>Virendra Kumar</a:t>
            </a:r>
            <a:endParaRPr lang="en-US" dirty="0"/>
          </a:p>
        </p:txBody>
      </p:sp>
      <p:pic>
        <p:nvPicPr>
          <p:cNvPr id="16" name="Picture Placeholder 11" descr="Logo, Qualcomm&#10;">
            <a:extLst>
              <a:ext uri="{FF2B5EF4-FFF2-40B4-BE49-F238E27FC236}">
                <a16:creationId xmlns:a16="http://schemas.microsoft.com/office/drawing/2014/main" id="{869B3B4A-B61B-4B0E-83D8-36A45A8C7E8B}"/>
              </a:ext>
            </a:extLst>
          </p:cNvPr>
          <p:cNvPicPr>
            <a:picLocks noChangeAspect="1"/>
          </p:cNvPicPr>
          <p:nvPr/>
        </p:nvPicPr>
        <p:blipFill rotWithShape="1">
          <a:blip r:embed="rId2">
            <a:extLst>
              <a:ext uri="{28A0092B-C50C-407E-A947-70E740481C1C}">
                <a14:useLocalDpi xmlns:a14="http://schemas.microsoft.com/office/drawing/2010/main" val="0"/>
              </a:ext>
            </a:extLst>
          </a:blip>
          <a:srcRect l="6054" r="8503"/>
          <a:stretch/>
        </p:blipFill>
        <p:spPr>
          <a:xfrm>
            <a:off x="9433249" y="457200"/>
            <a:ext cx="2758751" cy="1233488"/>
          </a:xfrm>
          <a:prstGeom prst="rect">
            <a:avLst/>
          </a:prstGeom>
        </p:spPr>
      </p:pic>
    </p:spTree>
    <p:extLst>
      <p:ext uri="{BB962C8B-B14F-4D97-AF65-F5344CB8AC3E}">
        <p14:creationId xmlns:p14="http://schemas.microsoft.com/office/powerpoint/2010/main" val="1963549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29607-D776-4A9F-BB41-5EC0AA99D83C}"/>
              </a:ext>
            </a:extLst>
          </p:cNvPr>
          <p:cNvSpPr>
            <a:spLocks noGrp="1"/>
          </p:cNvSpPr>
          <p:nvPr>
            <p:ph type="ctrTitle"/>
          </p:nvPr>
        </p:nvSpPr>
        <p:spPr>
          <a:xfrm>
            <a:off x="438149" y="2602706"/>
            <a:ext cx="11315700" cy="826294"/>
          </a:xfrm>
        </p:spPr>
        <p:txBody>
          <a:bodyPr>
            <a:normAutofit fontScale="90000"/>
          </a:bodyPr>
          <a:lstStyle/>
          <a:p>
            <a:r>
              <a:rPr lang="en-US" dirty="0"/>
              <a:t>Further Questions?</a:t>
            </a:r>
          </a:p>
        </p:txBody>
      </p:sp>
      <p:sp>
        <p:nvSpPr>
          <p:cNvPr id="3" name="Subtitle 2">
            <a:extLst>
              <a:ext uri="{FF2B5EF4-FFF2-40B4-BE49-F238E27FC236}">
                <a16:creationId xmlns:a16="http://schemas.microsoft.com/office/drawing/2014/main" id="{29950E31-06F6-4544-A8FD-F1913AFBBAB3}"/>
              </a:ext>
            </a:extLst>
          </p:cNvPr>
          <p:cNvSpPr>
            <a:spLocks noGrp="1"/>
          </p:cNvSpPr>
          <p:nvPr>
            <p:ph type="subTitle" idx="1"/>
          </p:nvPr>
        </p:nvSpPr>
        <p:spPr>
          <a:xfrm>
            <a:off x="438150" y="3646966"/>
            <a:ext cx="11268074" cy="1161313"/>
          </a:xfrm>
        </p:spPr>
        <p:txBody>
          <a:bodyPr/>
          <a:lstStyle/>
          <a:p>
            <a:r>
              <a:rPr lang="en-US" dirty="0"/>
              <a:t>Contact me</a:t>
            </a:r>
          </a:p>
          <a:p>
            <a:r>
              <a:rPr lang="en-US" dirty="0"/>
              <a:t>virendra@qti.qualcomm.com</a:t>
            </a:r>
          </a:p>
        </p:txBody>
      </p:sp>
      <p:sp>
        <p:nvSpPr>
          <p:cNvPr id="14" name="Media Placeholder 13">
            <a:extLst>
              <a:ext uri="{FF2B5EF4-FFF2-40B4-BE49-F238E27FC236}">
                <a16:creationId xmlns:a16="http://schemas.microsoft.com/office/drawing/2014/main" id="{703D7E4E-1CD4-4FFE-A738-FBDD6B88CF5C}"/>
              </a:ext>
            </a:extLst>
          </p:cNvPr>
          <p:cNvSpPr>
            <a:spLocks noGrp="1"/>
          </p:cNvSpPr>
          <p:nvPr>
            <p:ph type="media" sz="quarter" idx="14"/>
          </p:nvPr>
        </p:nvSpPr>
        <p:spPr/>
      </p:sp>
      <p:sp>
        <p:nvSpPr>
          <p:cNvPr id="10" name="Slide Number Placeholder 9">
            <a:extLst>
              <a:ext uri="{FF2B5EF4-FFF2-40B4-BE49-F238E27FC236}">
                <a16:creationId xmlns:a16="http://schemas.microsoft.com/office/drawing/2014/main" id="{7872DAB9-4B2C-4276-9BD1-ACB964F8F22B}"/>
              </a:ext>
            </a:extLst>
          </p:cNvPr>
          <p:cNvSpPr>
            <a:spLocks noGrp="1"/>
          </p:cNvSpPr>
          <p:nvPr>
            <p:ph type="sldNum" sz="quarter" idx="12"/>
          </p:nvPr>
        </p:nvSpPr>
        <p:spPr>
          <a:xfrm>
            <a:off x="74428" y="6551067"/>
            <a:ext cx="287079" cy="246247"/>
          </a:xfrm>
        </p:spPr>
        <p:txBody>
          <a:bodyPr/>
          <a:lstStyle/>
          <a:p>
            <a:fld id="{54604201-341E-4B67-96B5-6C9B9021362A}" type="slidenum">
              <a:rPr lang="en-US" smtClean="0"/>
              <a:pPr/>
              <a:t>10</a:t>
            </a:fld>
            <a:endParaRPr lang="en-US" dirty="0"/>
          </a:p>
        </p:txBody>
      </p:sp>
      <p:pic>
        <p:nvPicPr>
          <p:cNvPr id="8" name="Picture Placeholder 11" descr="Logo, Qualcomm&#10;">
            <a:extLst>
              <a:ext uri="{FF2B5EF4-FFF2-40B4-BE49-F238E27FC236}">
                <a16:creationId xmlns:a16="http://schemas.microsoft.com/office/drawing/2014/main" id="{7B2BDFD4-0A55-470B-927D-888F6011CC8F}"/>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6054" r="8503"/>
          <a:stretch/>
        </p:blipFill>
        <p:spPr>
          <a:xfrm>
            <a:off x="9433249" y="457200"/>
            <a:ext cx="2758751" cy="1233488"/>
          </a:xfrm>
          <a:prstGeom prst="rect">
            <a:avLst/>
          </a:prstGeom>
        </p:spPr>
      </p:pic>
    </p:spTree>
    <p:extLst>
      <p:ext uri="{BB962C8B-B14F-4D97-AF65-F5344CB8AC3E}">
        <p14:creationId xmlns:p14="http://schemas.microsoft.com/office/powerpoint/2010/main" val="581028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773566-0AD0-4B90-B5BB-49D75B665E0A}"/>
              </a:ext>
            </a:extLst>
          </p:cNvPr>
          <p:cNvSpPr>
            <a:spLocks noGrp="1"/>
          </p:cNvSpPr>
          <p:nvPr>
            <p:ph type="title"/>
          </p:nvPr>
        </p:nvSpPr>
        <p:spPr>
          <a:xfrm>
            <a:off x="223736" y="365126"/>
            <a:ext cx="9338553" cy="719395"/>
          </a:xfrm>
        </p:spPr>
        <p:txBody>
          <a:bodyPr>
            <a:normAutofit/>
          </a:bodyPr>
          <a:lstStyle/>
          <a:p>
            <a:r>
              <a:rPr lang="en-US" dirty="0"/>
              <a:t>5GAA MEC4Auto</a:t>
            </a:r>
          </a:p>
        </p:txBody>
      </p:sp>
      <p:sp>
        <p:nvSpPr>
          <p:cNvPr id="10" name="Media Placeholder 9">
            <a:extLst>
              <a:ext uri="{FF2B5EF4-FFF2-40B4-BE49-F238E27FC236}">
                <a16:creationId xmlns:a16="http://schemas.microsoft.com/office/drawing/2014/main" id="{C9965457-FF7F-459A-9468-FDD41FEEC509}"/>
              </a:ext>
            </a:extLst>
          </p:cNvPr>
          <p:cNvSpPr>
            <a:spLocks noGrp="1"/>
          </p:cNvSpPr>
          <p:nvPr>
            <p:ph type="media" sz="quarter" idx="14"/>
          </p:nvPr>
        </p:nvSpPr>
        <p:spPr/>
      </p:sp>
      <p:sp>
        <p:nvSpPr>
          <p:cNvPr id="6" name="Slide Number Placeholder 5">
            <a:extLst>
              <a:ext uri="{FF2B5EF4-FFF2-40B4-BE49-F238E27FC236}">
                <a16:creationId xmlns:a16="http://schemas.microsoft.com/office/drawing/2014/main" id="{8DF05F63-46D1-4360-8ECE-6E9A2A43BA64}"/>
              </a:ext>
            </a:extLst>
          </p:cNvPr>
          <p:cNvSpPr>
            <a:spLocks noGrp="1"/>
          </p:cNvSpPr>
          <p:nvPr>
            <p:ph type="sldNum" sz="quarter" idx="12"/>
          </p:nvPr>
        </p:nvSpPr>
        <p:spPr>
          <a:xfrm>
            <a:off x="74428" y="6551067"/>
            <a:ext cx="287079" cy="246247"/>
          </a:xfrm>
        </p:spPr>
        <p:txBody>
          <a:bodyPr/>
          <a:lstStyle/>
          <a:p>
            <a:fld id="{54604201-341E-4B67-96B5-6C9B9021362A}" type="slidenum">
              <a:rPr lang="en-US" smtClean="0"/>
              <a:pPr/>
              <a:t>2</a:t>
            </a:fld>
            <a:endParaRPr lang="en-US" dirty="0"/>
          </a:p>
        </p:txBody>
      </p:sp>
      <p:pic>
        <p:nvPicPr>
          <p:cNvPr id="12" name="Picture Placeholder 11" descr="Logo, Qualcomm&#10;">
            <a:extLst>
              <a:ext uri="{FF2B5EF4-FFF2-40B4-BE49-F238E27FC236}">
                <a16:creationId xmlns:a16="http://schemas.microsoft.com/office/drawing/2014/main" id="{7771CD21-FC81-482D-B195-F85A53AFF64C}"/>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6054" r="8503"/>
          <a:stretch/>
        </p:blipFill>
        <p:spPr>
          <a:xfrm>
            <a:off x="9433249" y="457200"/>
            <a:ext cx="2758751" cy="1233488"/>
          </a:xfrm>
          <a:prstGeom prst="rect">
            <a:avLst/>
          </a:prstGeom>
        </p:spPr>
      </p:pic>
      <p:pic>
        <p:nvPicPr>
          <p:cNvPr id="7" name="Content Placeholder 6" descr="5GAA: MEC4Auto">
            <a:hlinkClick r:id="rId3"/>
            <a:extLst>
              <a:ext uri="{FF2B5EF4-FFF2-40B4-BE49-F238E27FC236}">
                <a16:creationId xmlns:a16="http://schemas.microsoft.com/office/drawing/2014/main" id="{25D9D021-5BDE-4094-AAA8-B5E3BE10F97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20119" y="1212850"/>
            <a:ext cx="3532818" cy="5035550"/>
          </a:xfrm>
        </p:spPr>
      </p:pic>
      <p:sp>
        <p:nvSpPr>
          <p:cNvPr id="9" name="TextBox 8">
            <a:extLst>
              <a:ext uri="{FF2B5EF4-FFF2-40B4-BE49-F238E27FC236}">
                <a16:creationId xmlns:a16="http://schemas.microsoft.com/office/drawing/2014/main" id="{8F7316DF-88E4-4CBC-9B3B-711959B09590}"/>
              </a:ext>
            </a:extLst>
          </p:cNvPr>
          <p:cNvSpPr txBox="1"/>
          <p:nvPr/>
        </p:nvSpPr>
        <p:spPr>
          <a:xfrm>
            <a:off x="4951372" y="1459596"/>
            <a:ext cx="3404680" cy="646331"/>
          </a:xfrm>
          <a:prstGeom prst="rect">
            <a:avLst/>
          </a:prstGeom>
          <a:noFill/>
        </p:spPr>
        <p:txBody>
          <a:bodyPr wrap="square" rtlCol="0">
            <a:spAutoFit/>
          </a:bodyPr>
          <a:lstStyle/>
          <a:p>
            <a:r>
              <a:rPr lang="en-US" dirty="0"/>
              <a:t>Edge computing architecture principles for V2X</a:t>
            </a:r>
          </a:p>
        </p:txBody>
      </p:sp>
      <p:sp>
        <p:nvSpPr>
          <p:cNvPr id="13" name="TextBox 12">
            <a:extLst>
              <a:ext uri="{FF2B5EF4-FFF2-40B4-BE49-F238E27FC236}">
                <a16:creationId xmlns:a16="http://schemas.microsoft.com/office/drawing/2014/main" id="{E59F3709-3C2E-4BD4-91E8-9F81EF3B656C}"/>
              </a:ext>
            </a:extLst>
          </p:cNvPr>
          <p:cNvSpPr txBox="1"/>
          <p:nvPr/>
        </p:nvSpPr>
        <p:spPr>
          <a:xfrm>
            <a:off x="4951372" y="2324566"/>
            <a:ext cx="3404680" cy="646331"/>
          </a:xfrm>
          <a:prstGeom prst="rect">
            <a:avLst/>
          </a:prstGeom>
          <a:noFill/>
        </p:spPr>
        <p:txBody>
          <a:bodyPr wrap="square" rtlCol="0">
            <a:spAutoFit/>
          </a:bodyPr>
          <a:lstStyle/>
          <a:p>
            <a:r>
              <a:rPr lang="en-US" dirty="0"/>
              <a:t>Architectural considerations on MEC in multi-MNO scenarios</a:t>
            </a:r>
          </a:p>
        </p:txBody>
      </p:sp>
      <p:sp>
        <p:nvSpPr>
          <p:cNvPr id="14" name="TextBox 13">
            <a:extLst>
              <a:ext uri="{FF2B5EF4-FFF2-40B4-BE49-F238E27FC236}">
                <a16:creationId xmlns:a16="http://schemas.microsoft.com/office/drawing/2014/main" id="{D32E8BF0-E73B-4F6A-BC9D-5112C1E3E24D}"/>
              </a:ext>
            </a:extLst>
          </p:cNvPr>
          <p:cNvSpPr txBox="1"/>
          <p:nvPr/>
        </p:nvSpPr>
        <p:spPr>
          <a:xfrm>
            <a:off x="4951372" y="3189536"/>
            <a:ext cx="3404680" cy="369332"/>
          </a:xfrm>
          <a:prstGeom prst="rect">
            <a:avLst/>
          </a:prstGeom>
          <a:noFill/>
        </p:spPr>
        <p:txBody>
          <a:bodyPr wrap="square" rtlCol="0">
            <a:spAutoFit/>
          </a:bodyPr>
          <a:lstStyle/>
          <a:p>
            <a:r>
              <a:rPr lang="en-US" dirty="0"/>
              <a:t>Deployments for use cases</a:t>
            </a:r>
          </a:p>
        </p:txBody>
      </p:sp>
      <p:sp>
        <p:nvSpPr>
          <p:cNvPr id="15" name="TextBox 14">
            <a:extLst>
              <a:ext uri="{FF2B5EF4-FFF2-40B4-BE49-F238E27FC236}">
                <a16:creationId xmlns:a16="http://schemas.microsoft.com/office/drawing/2014/main" id="{4236F1B6-B9BC-4D09-86F2-B7F1667B3B7B}"/>
              </a:ext>
            </a:extLst>
          </p:cNvPr>
          <p:cNvSpPr txBox="1"/>
          <p:nvPr/>
        </p:nvSpPr>
        <p:spPr>
          <a:xfrm>
            <a:off x="4951372" y="3777507"/>
            <a:ext cx="3404680" cy="646331"/>
          </a:xfrm>
          <a:prstGeom prst="rect">
            <a:avLst/>
          </a:prstGeom>
          <a:noFill/>
        </p:spPr>
        <p:txBody>
          <a:bodyPr wrap="square" rtlCol="0">
            <a:spAutoFit/>
          </a:bodyPr>
          <a:lstStyle/>
          <a:p>
            <a:r>
              <a:rPr lang="en-US" dirty="0"/>
              <a:t>Interoperability and service continuity</a:t>
            </a:r>
          </a:p>
        </p:txBody>
      </p:sp>
      <p:sp>
        <p:nvSpPr>
          <p:cNvPr id="16" name="TextBox 15">
            <a:extLst>
              <a:ext uri="{FF2B5EF4-FFF2-40B4-BE49-F238E27FC236}">
                <a16:creationId xmlns:a16="http://schemas.microsoft.com/office/drawing/2014/main" id="{8F724C06-F0D5-4071-A402-AEBBAA7AB92B}"/>
              </a:ext>
            </a:extLst>
          </p:cNvPr>
          <p:cNvSpPr txBox="1"/>
          <p:nvPr/>
        </p:nvSpPr>
        <p:spPr>
          <a:xfrm>
            <a:off x="4951372" y="4642477"/>
            <a:ext cx="3404680" cy="369332"/>
          </a:xfrm>
          <a:prstGeom prst="rect">
            <a:avLst/>
          </a:prstGeom>
          <a:noFill/>
        </p:spPr>
        <p:txBody>
          <a:bodyPr wrap="square" rtlCol="0">
            <a:spAutoFit/>
          </a:bodyPr>
          <a:lstStyle/>
          <a:p>
            <a:r>
              <a:rPr lang="en-US" dirty="0"/>
              <a:t>Security guidance</a:t>
            </a:r>
          </a:p>
        </p:txBody>
      </p:sp>
    </p:spTree>
    <p:extLst>
      <p:ext uri="{BB962C8B-B14F-4D97-AF65-F5344CB8AC3E}">
        <p14:creationId xmlns:p14="http://schemas.microsoft.com/office/powerpoint/2010/main" val="194509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2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25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25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iterate type="lt">
                                    <p:tmPct val="0"/>
                                  </p:iterate>
                                  <p:childTnLst>
                                    <p:set>
                                      <p:cBhvr>
                                        <p:cTn id="26" dur="1" fill="hold">
                                          <p:stCondLst>
                                            <p:cond delay="0"/>
                                          </p:stCondLst>
                                        </p:cTn>
                                        <p:tgtEl>
                                          <p:spTgt spid="16"/>
                                        </p:tgtEl>
                                        <p:attrNameLst>
                                          <p:attrName>style.visibility</p:attrName>
                                        </p:attrNameLst>
                                      </p:cBhvr>
                                      <p:to>
                                        <p:strVal val="visible"/>
                                      </p:to>
                                    </p:set>
                                    <p:animEffect transition="in" filter="dissolve">
                                      <p:cBhvr>
                                        <p:cTn id="27" dur="25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5" presetClass="emph" presetSubtype="0" grpId="1" nodeType="clickEffect">
                                  <p:stCondLst>
                                    <p:cond delay="0"/>
                                  </p:stCondLst>
                                  <p:iterate type="lt">
                                    <p:tmAbs val="25"/>
                                  </p:iterate>
                                  <p:childTnLst>
                                    <p:set>
                                      <p:cBhvr override="childStyle">
                                        <p:cTn id="31" dur="indefinite"/>
                                        <p:tgtEl>
                                          <p:spTgt spid="16"/>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P spid="16" grpId="0"/>
      <p:bldP spid="1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769E9C4A-FD79-4388-9BD1-8E2054A5192C}"/>
              </a:ext>
            </a:extLst>
          </p:cNvPr>
          <p:cNvGraphicFramePr>
            <a:graphicFrameLocks noGrp="1"/>
          </p:cNvGraphicFramePr>
          <p:nvPr>
            <p:ph idx="1"/>
            <p:extLst>
              <p:ext uri="{D42A27DB-BD31-4B8C-83A1-F6EECF244321}">
                <p14:modId xmlns:p14="http://schemas.microsoft.com/office/powerpoint/2010/main" val="3695402252"/>
              </p:ext>
            </p:extLst>
          </p:nvPr>
        </p:nvGraphicFramePr>
        <p:xfrm>
          <a:off x="3205368" y="755650"/>
          <a:ext cx="8918575" cy="5035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a:extLst>
              <a:ext uri="{FF2B5EF4-FFF2-40B4-BE49-F238E27FC236}">
                <a16:creationId xmlns:a16="http://schemas.microsoft.com/office/drawing/2014/main" id="{D1773566-0AD0-4B90-B5BB-49D75B665E0A}"/>
              </a:ext>
            </a:extLst>
          </p:cNvPr>
          <p:cNvSpPr>
            <a:spLocks noGrp="1"/>
          </p:cNvSpPr>
          <p:nvPr>
            <p:ph type="title"/>
          </p:nvPr>
        </p:nvSpPr>
        <p:spPr/>
        <p:txBody>
          <a:bodyPr/>
          <a:lstStyle/>
          <a:p>
            <a:r>
              <a:rPr lang="en-US" dirty="0"/>
              <a:t>Security guidance</a:t>
            </a:r>
          </a:p>
        </p:txBody>
      </p:sp>
      <p:sp>
        <p:nvSpPr>
          <p:cNvPr id="10" name="Media Placeholder 9">
            <a:extLst>
              <a:ext uri="{FF2B5EF4-FFF2-40B4-BE49-F238E27FC236}">
                <a16:creationId xmlns:a16="http://schemas.microsoft.com/office/drawing/2014/main" id="{C9965457-FF7F-459A-9468-FDD41FEEC509}"/>
              </a:ext>
            </a:extLst>
          </p:cNvPr>
          <p:cNvSpPr>
            <a:spLocks noGrp="1"/>
          </p:cNvSpPr>
          <p:nvPr>
            <p:ph type="media" sz="quarter" idx="14"/>
          </p:nvPr>
        </p:nvSpPr>
        <p:spPr/>
      </p:sp>
      <p:sp>
        <p:nvSpPr>
          <p:cNvPr id="6" name="Slide Number Placeholder 5">
            <a:extLst>
              <a:ext uri="{FF2B5EF4-FFF2-40B4-BE49-F238E27FC236}">
                <a16:creationId xmlns:a16="http://schemas.microsoft.com/office/drawing/2014/main" id="{8DF05F63-46D1-4360-8ECE-6E9A2A43BA64}"/>
              </a:ext>
            </a:extLst>
          </p:cNvPr>
          <p:cNvSpPr>
            <a:spLocks noGrp="1"/>
          </p:cNvSpPr>
          <p:nvPr>
            <p:ph type="sldNum" sz="quarter" idx="12"/>
          </p:nvPr>
        </p:nvSpPr>
        <p:spPr>
          <a:xfrm>
            <a:off x="74428" y="6551067"/>
            <a:ext cx="287079" cy="246247"/>
          </a:xfrm>
        </p:spPr>
        <p:txBody>
          <a:bodyPr/>
          <a:lstStyle/>
          <a:p>
            <a:fld id="{54604201-341E-4B67-96B5-6C9B9021362A}" type="slidenum">
              <a:rPr lang="en-US" smtClean="0"/>
              <a:pPr/>
              <a:t>3</a:t>
            </a:fld>
            <a:endParaRPr lang="en-US" dirty="0"/>
          </a:p>
        </p:txBody>
      </p:sp>
      <p:pic>
        <p:nvPicPr>
          <p:cNvPr id="12" name="Picture Placeholder 11" descr="Logo, Qualcomm&#10;">
            <a:extLst>
              <a:ext uri="{FF2B5EF4-FFF2-40B4-BE49-F238E27FC236}">
                <a16:creationId xmlns:a16="http://schemas.microsoft.com/office/drawing/2014/main" id="{7771CD21-FC81-482D-B195-F85A53AFF64C}"/>
              </a:ext>
            </a:extLst>
          </p:cNvPr>
          <p:cNvPicPr>
            <a:picLocks noGrp="1" noChangeAspect="1"/>
          </p:cNvPicPr>
          <p:nvPr>
            <p:ph type="pic" sz="quarter" idx="15"/>
          </p:nvPr>
        </p:nvPicPr>
        <p:blipFill rotWithShape="1">
          <a:blip r:embed="rId7">
            <a:extLst>
              <a:ext uri="{28A0092B-C50C-407E-A947-70E740481C1C}">
                <a14:useLocalDpi xmlns:a14="http://schemas.microsoft.com/office/drawing/2010/main" val="0"/>
              </a:ext>
            </a:extLst>
          </a:blip>
          <a:srcRect l="6054" r="8503"/>
          <a:stretch/>
        </p:blipFill>
        <p:spPr>
          <a:xfrm>
            <a:off x="9433249" y="457200"/>
            <a:ext cx="2758751" cy="1233488"/>
          </a:xfrm>
          <a:prstGeom prst="rect">
            <a:avLst/>
          </a:prstGeom>
        </p:spPr>
      </p:pic>
      <p:grpSp>
        <p:nvGrpSpPr>
          <p:cNvPr id="5" name="Group 4">
            <a:extLst>
              <a:ext uri="{FF2B5EF4-FFF2-40B4-BE49-F238E27FC236}">
                <a16:creationId xmlns:a16="http://schemas.microsoft.com/office/drawing/2014/main" id="{4888A5F2-03B8-4626-8650-7E5BD68DE0BA}"/>
              </a:ext>
            </a:extLst>
          </p:cNvPr>
          <p:cNvGrpSpPr/>
          <p:nvPr/>
        </p:nvGrpSpPr>
        <p:grpSpPr>
          <a:xfrm>
            <a:off x="166025" y="1084521"/>
            <a:ext cx="5015574" cy="5035550"/>
            <a:chOff x="166025" y="1084521"/>
            <a:chExt cx="5015574" cy="5035550"/>
          </a:xfrm>
        </p:grpSpPr>
        <p:sp>
          <p:nvSpPr>
            <p:cNvPr id="2" name="TextBox 1">
              <a:extLst>
                <a:ext uri="{FF2B5EF4-FFF2-40B4-BE49-F238E27FC236}">
                  <a16:creationId xmlns:a16="http://schemas.microsoft.com/office/drawing/2014/main" id="{568FEF9A-1E07-485F-AA71-B54F88F3306A}"/>
                </a:ext>
              </a:extLst>
            </p:cNvPr>
            <p:cNvSpPr txBox="1"/>
            <p:nvPr/>
          </p:nvSpPr>
          <p:spPr>
            <a:xfrm>
              <a:off x="655868" y="1806683"/>
              <a:ext cx="4232315" cy="3416320"/>
            </a:xfrm>
            <a:prstGeom prst="rect">
              <a:avLst/>
            </a:prstGeom>
            <a:noFill/>
          </p:spPr>
          <p:txBody>
            <a:bodyPr wrap="square" rtlCol="0">
              <a:spAutoFit/>
            </a:bodyPr>
            <a:lstStyle/>
            <a:p>
              <a:pPr algn="ctr"/>
              <a:r>
                <a:rPr lang="en-US" sz="2400" dirty="0"/>
                <a:t>US National Institutes of Standards and Technology (NIST)</a:t>
              </a:r>
            </a:p>
            <a:p>
              <a:pPr algn="ctr"/>
              <a:r>
                <a:rPr lang="en-US" sz="2400" dirty="0"/>
                <a:t>Cyber Security Framework (CSF)</a:t>
              </a:r>
            </a:p>
            <a:p>
              <a:pPr algn="ctr"/>
              <a:r>
                <a:rPr lang="en-US" sz="2400" dirty="0"/>
                <a:t>+</a:t>
              </a:r>
            </a:p>
            <a:p>
              <a:pPr algn="ctr"/>
              <a:r>
                <a:rPr lang="en-US" sz="2400" dirty="0"/>
                <a:t>European Union Agency for Cybersecurity (ENISA)</a:t>
              </a:r>
            </a:p>
            <a:p>
              <a:pPr algn="ctr"/>
              <a:r>
                <a:rPr lang="en-US" sz="2400" dirty="0"/>
                <a:t>&amp;</a:t>
              </a:r>
            </a:p>
            <a:p>
              <a:pPr algn="ctr"/>
              <a:r>
                <a:rPr lang="en-US" sz="2400" dirty="0"/>
                <a:t>General Data Protection Regulation (GDPR)</a:t>
              </a:r>
            </a:p>
          </p:txBody>
        </p:sp>
        <p:sp>
          <p:nvSpPr>
            <p:cNvPr id="4" name="Cloud 3">
              <a:extLst>
                <a:ext uri="{FF2B5EF4-FFF2-40B4-BE49-F238E27FC236}">
                  <a16:creationId xmlns:a16="http://schemas.microsoft.com/office/drawing/2014/main" id="{113B8CAE-D5CE-4EB1-A663-5B172A07D771}"/>
                </a:ext>
              </a:extLst>
            </p:cNvPr>
            <p:cNvSpPr/>
            <p:nvPr/>
          </p:nvSpPr>
          <p:spPr>
            <a:xfrm>
              <a:off x="166025" y="1084521"/>
              <a:ext cx="5015574" cy="5035550"/>
            </a:xfrm>
            <a:prstGeom prst="cloud">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83259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769E9C4A-FD79-4388-9BD1-8E2054A5192C}"/>
              </a:ext>
            </a:extLst>
          </p:cNvPr>
          <p:cNvGraphicFramePr>
            <a:graphicFrameLocks noGrp="1"/>
          </p:cNvGraphicFramePr>
          <p:nvPr>
            <p:ph idx="1"/>
            <p:extLst>
              <p:ext uri="{D42A27DB-BD31-4B8C-83A1-F6EECF244321}">
                <p14:modId xmlns:p14="http://schemas.microsoft.com/office/powerpoint/2010/main" val="1075969700"/>
              </p:ext>
            </p:extLst>
          </p:nvPr>
        </p:nvGraphicFramePr>
        <p:xfrm>
          <a:off x="3205368" y="755650"/>
          <a:ext cx="8918575" cy="5035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a:extLst>
              <a:ext uri="{FF2B5EF4-FFF2-40B4-BE49-F238E27FC236}">
                <a16:creationId xmlns:a16="http://schemas.microsoft.com/office/drawing/2014/main" id="{D1773566-0AD0-4B90-B5BB-49D75B665E0A}"/>
              </a:ext>
            </a:extLst>
          </p:cNvPr>
          <p:cNvSpPr>
            <a:spLocks noGrp="1"/>
          </p:cNvSpPr>
          <p:nvPr>
            <p:ph type="title"/>
          </p:nvPr>
        </p:nvSpPr>
        <p:spPr/>
        <p:txBody>
          <a:bodyPr/>
          <a:lstStyle/>
          <a:p>
            <a:r>
              <a:rPr lang="en-US" dirty="0"/>
              <a:t>Identify</a:t>
            </a:r>
          </a:p>
        </p:txBody>
      </p:sp>
      <p:sp>
        <p:nvSpPr>
          <p:cNvPr id="10" name="Media Placeholder 9">
            <a:extLst>
              <a:ext uri="{FF2B5EF4-FFF2-40B4-BE49-F238E27FC236}">
                <a16:creationId xmlns:a16="http://schemas.microsoft.com/office/drawing/2014/main" id="{C9965457-FF7F-459A-9468-FDD41FEEC509}"/>
              </a:ext>
            </a:extLst>
          </p:cNvPr>
          <p:cNvSpPr>
            <a:spLocks noGrp="1"/>
          </p:cNvSpPr>
          <p:nvPr>
            <p:ph type="media" sz="quarter" idx="14"/>
          </p:nvPr>
        </p:nvSpPr>
        <p:spPr/>
      </p:sp>
      <p:sp>
        <p:nvSpPr>
          <p:cNvPr id="6" name="Slide Number Placeholder 5">
            <a:extLst>
              <a:ext uri="{FF2B5EF4-FFF2-40B4-BE49-F238E27FC236}">
                <a16:creationId xmlns:a16="http://schemas.microsoft.com/office/drawing/2014/main" id="{8DF05F63-46D1-4360-8ECE-6E9A2A43BA64}"/>
              </a:ext>
            </a:extLst>
          </p:cNvPr>
          <p:cNvSpPr>
            <a:spLocks noGrp="1"/>
          </p:cNvSpPr>
          <p:nvPr>
            <p:ph type="sldNum" sz="quarter" idx="12"/>
          </p:nvPr>
        </p:nvSpPr>
        <p:spPr>
          <a:xfrm>
            <a:off x="74428" y="6551067"/>
            <a:ext cx="287079" cy="246247"/>
          </a:xfrm>
        </p:spPr>
        <p:txBody>
          <a:bodyPr/>
          <a:lstStyle/>
          <a:p>
            <a:fld id="{54604201-341E-4B67-96B5-6C9B9021362A}" type="slidenum">
              <a:rPr lang="en-US" smtClean="0"/>
              <a:pPr/>
              <a:t>4</a:t>
            </a:fld>
            <a:endParaRPr lang="en-US" dirty="0"/>
          </a:p>
        </p:txBody>
      </p:sp>
      <p:pic>
        <p:nvPicPr>
          <p:cNvPr id="12" name="Picture Placeholder 11" descr="Logo, Qualcomm&#10;">
            <a:extLst>
              <a:ext uri="{FF2B5EF4-FFF2-40B4-BE49-F238E27FC236}">
                <a16:creationId xmlns:a16="http://schemas.microsoft.com/office/drawing/2014/main" id="{7771CD21-FC81-482D-B195-F85A53AFF64C}"/>
              </a:ext>
            </a:extLst>
          </p:cNvPr>
          <p:cNvPicPr>
            <a:picLocks noGrp="1" noChangeAspect="1"/>
          </p:cNvPicPr>
          <p:nvPr>
            <p:ph type="pic" sz="quarter" idx="15"/>
          </p:nvPr>
        </p:nvPicPr>
        <p:blipFill rotWithShape="1">
          <a:blip r:embed="rId7">
            <a:extLst>
              <a:ext uri="{28A0092B-C50C-407E-A947-70E740481C1C}">
                <a14:useLocalDpi xmlns:a14="http://schemas.microsoft.com/office/drawing/2010/main" val="0"/>
              </a:ext>
            </a:extLst>
          </a:blip>
          <a:srcRect l="6054" r="8503"/>
          <a:stretch/>
        </p:blipFill>
        <p:spPr>
          <a:xfrm>
            <a:off x="9433249" y="457200"/>
            <a:ext cx="2758751" cy="1233488"/>
          </a:xfrm>
          <a:prstGeom prst="rect">
            <a:avLst/>
          </a:prstGeom>
        </p:spPr>
      </p:pic>
      <p:sp>
        <p:nvSpPr>
          <p:cNvPr id="7" name="TextBox 6">
            <a:extLst>
              <a:ext uri="{FF2B5EF4-FFF2-40B4-BE49-F238E27FC236}">
                <a16:creationId xmlns:a16="http://schemas.microsoft.com/office/drawing/2014/main" id="{6228B178-F788-4E4D-928E-03D735751AE5}"/>
              </a:ext>
            </a:extLst>
          </p:cNvPr>
          <p:cNvSpPr txBox="1"/>
          <p:nvPr/>
        </p:nvSpPr>
        <p:spPr>
          <a:xfrm flipH="1">
            <a:off x="636611" y="1475045"/>
            <a:ext cx="4260790"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t>Entity management</a:t>
            </a:r>
          </a:p>
          <a:p>
            <a:pPr marL="742950" lvl="1" indent="-285750">
              <a:buFont typeface="Arial" panose="020B0604020202020204" pitchFamily="34" charset="0"/>
              <a:buChar char="•"/>
            </a:pPr>
            <a:r>
              <a:rPr lang="en-US" dirty="0"/>
              <a:t>vehicles </a:t>
            </a:r>
          </a:p>
          <a:p>
            <a:pPr marL="742950" lvl="1" indent="-285750">
              <a:buFont typeface="Arial" panose="020B0604020202020204" pitchFamily="34" charset="0"/>
              <a:buChar char="•"/>
            </a:pPr>
            <a:r>
              <a:rPr lang="en-US" dirty="0"/>
              <a:t>data </a:t>
            </a:r>
          </a:p>
          <a:p>
            <a:pPr marL="742950" lvl="1" indent="-285750">
              <a:buFont typeface="Arial" panose="020B0604020202020204" pitchFamily="34" charset="0"/>
              <a:buChar char="•"/>
            </a:pPr>
            <a:r>
              <a:rPr lang="en-US" dirty="0"/>
              <a:t>personnel </a:t>
            </a:r>
          </a:p>
          <a:p>
            <a:pPr marL="742950" lvl="1" indent="-285750">
              <a:buFont typeface="Arial" panose="020B0604020202020204" pitchFamily="34" charset="0"/>
              <a:buChar char="•"/>
            </a:pPr>
            <a:r>
              <a:rPr lang="en-US" dirty="0"/>
              <a:t>devices </a:t>
            </a:r>
          </a:p>
          <a:p>
            <a:pPr marL="742950" lvl="1" indent="-285750">
              <a:buFont typeface="Arial" panose="020B0604020202020204" pitchFamily="34" charset="0"/>
              <a:buChar char="•"/>
            </a:pPr>
            <a:r>
              <a:rPr lang="en-US" dirty="0"/>
              <a:t>systems </a:t>
            </a:r>
          </a:p>
          <a:p>
            <a:pPr marL="742950" lvl="1" indent="-285750">
              <a:buFont typeface="Arial" panose="020B0604020202020204" pitchFamily="34" charset="0"/>
              <a:buChar char="•"/>
            </a:pPr>
            <a:r>
              <a:rPr lang="en-US" dirty="0"/>
              <a:t>facilities </a:t>
            </a:r>
          </a:p>
          <a:p>
            <a:pPr marL="285750" indent="-285750">
              <a:buFont typeface="Arial" panose="020B0604020202020204" pitchFamily="34" charset="0"/>
              <a:buChar char="•"/>
            </a:pPr>
            <a:r>
              <a:rPr lang="en-US" sz="2000" dirty="0"/>
              <a:t>Risk assessment </a:t>
            </a:r>
          </a:p>
          <a:p>
            <a:pPr marL="742950" lvl="1" indent="-285750">
              <a:buFont typeface="Arial" panose="020B0604020202020204" pitchFamily="34" charset="0"/>
              <a:buChar char="•"/>
            </a:pPr>
            <a:r>
              <a:rPr lang="en-US" dirty="0"/>
              <a:t>MEC operations </a:t>
            </a:r>
          </a:p>
          <a:p>
            <a:pPr marL="742950" lvl="1" indent="-285750">
              <a:buFont typeface="Arial" panose="020B0604020202020204" pitchFamily="34" charset="0"/>
              <a:buChar char="•"/>
            </a:pPr>
            <a:r>
              <a:rPr lang="en-US" dirty="0"/>
              <a:t>MNO assets </a:t>
            </a:r>
          </a:p>
          <a:p>
            <a:pPr marL="742950" lvl="1" indent="-285750">
              <a:buFont typeface="Arial" panose="020B0604020202020204" pitchFamily="34" charset="0"/>
              <a:buChar char="•"/>
            </a:pPr>
            <a:r>
              <a:rPr lang="en-US" dirty="0"/>
              <a:t>individuals</a:t>
            </a:r>
          </a:p>
        </p:txBody>
      </p:sp>
    </p:spTree>
    <p:extLst>
      <p:ext uri="{BB962C8B-B14F-4D97-AF65-F5344CB8AC3E}">
        <p14:creationId xmlns:p14="http://schemas.microsoft.com/office/powerpoint/2010/main" val="2836933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769E9C4A-FD79-4388-9BD1-8E2054A5192C}"/>
              </a:ext>
            </a:extLst>
          </p:cNvPr>
          <p:cNvGraphicFramePr>
            <a:graphicFrameLocks noGrp="1"/>
          </p:cNvGraphicFramePr>
          <p:nvPr>
            <p:ph idx="1"/>
            <p:extLst>
              <p:ext uri="{D42A27DB-BD31-4B8C-83A1-F6EECF244321}">
                <p14:modId xmlns:p14="http://schemas.microsoft.com/office/powerpoint/2010/main" val="776642439"/>
              </p:ext>
            </p:extLst>
          </p:nvPr>
        </p:nvGraphicFramePr>
        <p:xfrm>
          <a:off x="3205368" y="755650"/>
          <a:ext cx="8918575" cy="5035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a:extLst>
              <a:ext uri="{FF2B5EF4-FFF2-40B4-BE49-F238E27FC236}">
                <a16:creationId xmlns:a16="http://schemas.microsoft.com/office/drawing/2014/main" id="{D1773566-0AD0-4B90-B5BB-49D75B665E0A}"/>
              </a:ext>
            </a:extLst>
          </p:cNvPr>
          <p:cNvSpPr>
            <a:spLocks noGrp="1"/>
          </p:cNvSpPr>
          <p:nvPr>
            <p:ph type="title"/>
          </p:nvPr>
        </p:nvSpPr>
        <p:spPr/>
        <p:txBody>
          <a:bodyPr/>
          <a:lstStyle/>
          <a:p>
            <a:r>
              <a:rPr lang="en-US" dirty="0"/>
              <a:t>Protect</a:t>
            </a:r>
          </a:p>
        </p:txBody>
      </p:sp>
      <p:sp>
        <p:nvSpPr>
          <p:cNvPr id="10" name="Media Placeholder 9">
            <a:extLst>
              <a:ext uri="{FF2B5EF4-FFF2-40B4-BE49-F238E27FC236}">
                <a16:creationId xmlns:a16="http://schemas.microsoft.com/office/drawing/2014/main" id="{C9965457-FF7F-459A-9468-FDD41FEEC509}"/>
              </a:ext>
            </a:extLst>
          </p:cNvPr>
          <p:cNvSpPr>
            <a:spLocks noGrp="1"/>
          </p:cNvSpPr>
          <p:nvPr>
            <p:ph type="media" sz="quarter" idx="14"/>
          </p:nvPr>
        </p:nvSpPr>
        <p:spPr/>
      </p:sp>
      <p:sp>
        <p:nvSpPr>
          <p:cNvPr id="6" name="Slide Number Placeholder 5">
            <a:extLst>
              <a:ext uri="{FF2B5EF4-FFF2-40B4-BE49-F238E27FC236}">
                <a16:creationId xmlns:a16="http://schemas.microsoft.com/office/drawing/2014/main" id="{8DF05F63-46D1-4360-8ECE-6E9A2A43BA64}"/>
              </a:ext>
            </a:extLst>
          </p:cNvPr>
          <p:cNvSpPr>
            <a:spLocks noGrp="1"/>
          </p:cNvSpPr>
          <p:nvPr>
            <p:ph type="sldNum" sz="quarter" idx="12"/>
          </p:nvPr>
        </p:nvSpPr>
        <p:spPr>
          <a:xfrm>
            <a:off x="74428" y="6551067"/>
            <a:ext cx="287079" cy="246247"/>
          </a:xfrm>
        </p:spPr>
        <p:txBody>
          <a:bodyPr/>
          <a:lstStyle/>
          <a:p>
            <a:fld id="{54604201-341E-4B67-96B5-6C9B9021362A}" type="slidenum">
              <a:rPr lang="en-US" smtClean="0"/>
              <a:pPr/>
              <a:t>5</a:t>
            </a:fld>
            <a:endParaRPr lang="en-US" dirty="0"/>
          </a:p>
        </p:txBody>
      </p:sp>
      <p:pic>
        <p:nvPicPr>
          <p:cNvPr id="12" name="Picture Placeholder 11" descr="Logo, Qualcomm&#10;">
            <a:extLst>
              <a:ext uri="{FF2B5EF4-FFF2-40B4-BE49-F238E27FC236}">
                <a16:creationId xmlns:a16="http://schemas.microsoft.com/office/drawing/2014/main" id="{7771CD21-FC81-482D-B195-F85A53AFF64C}"/>
              </a:ext>
            </a:extLst>
          </p:cNvPr>
          <p:cNvPicPr>
            <a:picLocks noGrp="1" noChangeAspect="1"/>
          </p:cNvPicPr>
          <p:nvPr>
            <p:ph type="pic" sz="quarter" idx="15"/>
          </p:nvPr>
        </p:nvPicPr>
        <p:blipFill rotWithShape="1">
          <a:blip r:embed="rId7">
            <a:extLst>
              <a:ext uri="{28A0092B-C50C-407E-A947-70E740481C1C}">
                <a14:useLocalDpi xmlns:a14="http://schemas.microsoft.com/office/drawing/2010/main" val="0"/>
              </a:ext>
            </a:extLst>
          </a:blip>
          <a:srcRect l="6054" r="8503"/>
          <a:stretch/>
        </p:blipFill>
        <p:spPr>
          <a:xfrm>
            <a:off x="9433249" y="457200"/>
            <a:ext cx="2758751" cy="1233488"/>
          </a:xfrm>
          <a:prstGeom prst="rect">
            <a:avLst/>
          </a:prstGeom>
        </p:spPr>
      </p:pic>
      <p:sp>
        <p:nvSpPr>
          <p:cNvPr id="7" name="TextBox 6">
            <a:extLst>
              <a:ext uri="{FF2B5EF4-FFF2-40B4-BE49-F238E27FC236}">
                <a16:creationId xmlns:a16="http://schemas.microsoft.com/office/drawing/2014/main" id="{6228B178-F788-4E4D-928E-03D735751AE5}"/>
              </a:ext>
            </a:extLst>
          </p:cNvPr>
          <p:cNvSpPr txBox="1"/>
          <p:nvPr/>
        </p:nvSpPr>
        <p:spPr>
          <a:xfrm flipH="1">
            <a:off x="636611" y="1475045"/>
            <a:ext cx="4260790" cy="2677656"/>
          </a:xfrm>
          <a:prstGeom prst="rect">
            <a:avLst/>
          </a:prstGeom>
          <a:noFill/>
        </p:spPr>
        <p:txBody>
          <a:bodyPr wrap="square" rtlCol="0">
            <a:spAutoFit/>
          </a:bodyPr>
          <a:lstStyle/>
          <a:p>
            <a:pPr marL="285750" indent="-285750">
              <a:buFont typeface="Arial" panose="020B0604020202020204" pitchFamily="34" charset="0"/>
              <a:buChar char="•"/>
            </a:pPr>
            <a:r>
              <a:rPr lang="en-US" sz="2000" dirty="0"/>
              <a:t>Access control</a:t>
            </a:r>
            <a:r>
              <a:rPr lang="en-US" dirty="0"/>
              <a:t> </a:t>
            </a:r>
          </a:p>
          <a:p>
            <a:pPr marL="285750" indent="-285750">
              <a:buFont typeface="Arial" panose="020B0604020202020204" pitchFamily="34" charset="0"/>
              <a:buChar char="•"/>
            </a:pPr>
            <a:r>
              <a:rPr lang="en-US" sz="2000" dirty="0"/>
              <a:t>Data security</a:t>
            </a:r>
          </a:p>
          <a:p>
            <a:pPr marL="742950" lvl="1" indent="-285750">
              <a:buFont typeface="Arial" panose="020B0604020202020204" pitchFamily="34" charset="0"/>
              <a:buChar char="•"/>
            </a:pPr>
            <a:r>
              <a:rPr lang="en-US" dirty="0"/>
              <a:t>Confidentiality</a:t>
            </a:r>
          </a:p>
          <a:p>
            <a:pPr marL="742950" lvl="1" indent="-285750">
              <a:buFont typeface="Arial" panose="020B0604020202020204" pitchFamily="34" charset="0"/>
              <a:buChar char="•"/>
            </a:pPr>
            <a:r>
              <a:rPr lang="en-US" dirty="0"/>
              <a:t>Integrity</a:t>
            </a:r>
          </a:p>
          <a:p>
            <a:pPr marL="742950" lvl="1" indent="-285750">
              <a:buFont typeface="Arial" panose="020B0604020202020204" pitchFamily="34" charset="0"/>
              <a:buChar char="•"/>
            </a:pPr>
            <a:r>
              <a:rPr lang="en-US" dirty="0"/>
              <a:t>Availability</a:t>
            </a:r>
          </a:p>
          <a:p>
            <a:pPr marL="285750" indent="-285750">
              <a:buFont typeface="Arial" panose="020B0604020202020204" pitchFamily="34" charset="0"/>
              <a:buChar char="•"/>
            </a:pPr>
            <a:r>
              <a:rPr lang="en-US" sz="2000" dirty="0"/>
              <a:t>Information protection</a:t>
            </a:r>
          </a:p>
          <a:p>
            <a:pPr marL="742950" lvl="1" indent="-285750">
              <a:buFont typeface="Arial" panose="020B0604020202020204" pitchFamily="34" charset="0"/>
              <a:buChar char="•"/>
            </a:pPr>
            <a:r>
              <a:rPr lang="en-US" dirty="0"/>
              <a:t>Security policies</a:t>
            </a:r>
          </a:p>
          <a:p>
            <a:pPr marL="742950" lvl="1" indent="-285750">
              <a:buFont typeface="Arial" panose="020B0604020202020204" pitchFamily="34" charset="0"/>
              <a:buChar char="•"/>
            </a:pPr>
            <a:r>
              <a:rPr lang="en-US" dirty="0"/>
              <a:t>Applicable laws</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511769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769E9C4A-FD79-4388-9BD1-8E2054A5192C}"/>
              </a:ext>
            </a:extLst>
          </p:cNvPr>
          <p:cNvGraphicFramePr>
            <a:graphicFrameLocks noGrp="1"/>
          </p:cNvGraphicFramePr>
          <p:nvPr>
            <p:ph idx="1"/>
            <p:extLst>
              <p:ext uri="{D42A27DB-BD31-4B8C-83A1-F6EECF244321}">
                <p14:modId xmlns:p14="http://schemas.microsoft.com/office/powerpoint/2010/main" val="3795408439"/>
              </p:ext>
            </p:extLst>
          </p:nvPr>
        </p:nvGraphicFramePr>
        <p:xfrm>
          <a:off x="3205368" y="755650"/>
          <a:ext cx="8918575" cy="5035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a:extLst>
              <a:ext uri="{FF2B5EF4-FFF2-40B4-BE49-F238E27FC236}">
                <a16:creationId xmlns:a16="http://schemas.microsoft.com/office/drawing/2014/main" id="{D1773566-0AD0-4B90-B5BB-49D75B665E0A}"/>
              </a:ext>
            </a:extLst>
          </p:cNvPr>
          <p:cNvSpPr>
            <a:spLocks noGrp="1"/>
          </p:cNvSpPr>
          <p:nvPr>
            <p:ph type="title"/>
          </p:nvPr>
        </p:nvSpPr>
        <p:spPr/>
        <p:txBody>
          <a:bodyPr/>
          <a:lstStyle/>
          <a:p>
            <a:r>
              <a:rPr lang="en-US" dirty="0"/>
              <a:t>Detect</a:t>
            </a:r>
          </a:p>
        </p:txBody>
      </p:sp>
      <p:sp>
        <p:nvSpPr>
          <p:cNvPr id="10" name="Media Placeholder 9">
            <a:extLst>
              <a:ext uri="{FF2B5EF4-FFF2-40B4-BE49-F238E27FC236}">
                <a16:creationId xmlns:a16="http://schemas.microsoft.com/office/drawing/2014/main" id="{C9965457-FF7F-459A-9468-FDD41FEEC509}"/>
              </a:ext>
            </a:extLst>
          </p:cNvPr>
          <p:cNvSpPr>
            <a:spLocks noGrp="1"/>
          </p:cNvSpPr>
          <p:nvPr>
            <p:ph type="media" sz="quarter" idx="14"/>
          </p:nvPr>
        </p:nvSpPr>
        <p:spPr/>
      </p:sp>
      <p:sp>
        <p:nvSpPr>
          <p:cNvPr id="6" name="Slide Number Placeholder 5">
            <a:extLst>
              <a:ext uri="{FF2B5EF4-FFF2-40B4-BE49-F238E27FC236}">
                <a16:creationId xmlns:a16="http://schemas.microsoft.com/office/drawing/2014/main" id="{8DF05F63-46D1-4360-8ECE-6E9A2A43BA64}"/>
              </a:ext>
            </a:extLst>
          </p:cNvPr>
          <p:cNvSpPr>
            <a:spLocks noGrp="1"/>
          </p:cNvSpPr>
          <p:nvPr>
            <p:ph type="sldNum" sz="quarter" idx="12"/>
          </p:nvPr>
        </p:nvSpPr>
        <p:spPr>
          <a:xfrm>
            <a:off x="74428" y="6551067"/>
            <a:ext cx="287079" cy="246247"/>
          </a:xfrm>
        </p:spPr>
        <p:txBody>
          <a:bodyPr/>
          <a:lstStyle/>
          <a:p>
            <a:fld id="{54604201-341E-4B67-96B5-6C9B9021362A}" type="slidenum">
              <a:rPr lang="en-US" smtClean="0"/>
              <a:pPr/>
              <a:t>6</a:t>
            </a:fld>
            <a:endParaRPr lang="en-US" dirty="0"/>
          </a:p>
        </p:txBody>
      </p:sp>
      <p:pic>
        <p:nvPicPr>
          <p:cNvPr id="12" name="Picture Placeholder 11" descr="Logo, Qualcomm&#10;">
            <a:extLst>
              <a:ext uri="{FF2B5EF4-FFF2-40B4-BE49-F238E27FC236}">
                <a16:creationId xmlns:a16="http://schemas.microsoft.com/office/drawing/2014/main" id="{7771CD21-FC81-482D-B195-F85A53AFF64C}"/>
              </a:ext>
            </a:extLst>
          </p:cNvPr>
          <p:cNvPicPr>
            <a:picLocks noGrp="1" noChangeAspect="1"/>
          </p:cNvPicPr>
          <p:nvPr>
            <p:ph type="pic" sz="quarter" idx="15"/>
          </p:nvPr>
        </p:nvPicPr>
        <p:blipFill rotWithShape="1">
          <a:blip r:embed="rId7">
            <a:extLst>
              <a:ext uri="{28A0092B-C50C-407E-A947-70E740481C1C}">
                <a14:useLocalDpi xmlns:a14="http://schemas.microsoft.com/office/drawing/2010/main" val="0"/>
              </a:ext>
            </a:extLst>
          </a:blip>
          <a:srcRect l="6054" r="8503"/>
          <a:stretch/>
        </p:blipFill>
        <p:spPr>
          <a:xfrm>
            <a:off x="9433249" y="457200"/>
            <a:ext cx="2758751" cy="1233488"/>
          </a:xfrm>
          <a:prstGeom prst="rect">
            <a:avLst/>
          </a:prstGeom>
        </p:spPr>
      </p:pic>
      <p:sp>
        <p:nvSpPr>
          <p:cNvPr id="7" name="TextBox 6">
            <a:extLst>
              <a:ext uri="{FF2B5EF4-FFF2-40B4-BE49-F238E27FC236}">
                <a16:creationId xmlns:a16="http://schemas.microsoft.com/office/drawing/2014/main" id="{6228B178-F788-4E4D-928E-03D735751AE5}"/>
              </a:ext>
            </a:extLst>
          </p:cNvPr>
          <p:cNvSpPr txBox="1"/>
          <p:nvPr/>
        </p:nvSpPr>
        <p:spPr>
          <a:xfrm flipH="1">
            <a:off x="636611" y="1475045"/>
            <a:ext cx="4260790" cy="1538883"/>
          </a:xfrm>
          <a:prstGeom prst="rect">
            <a:avLst/>
          </a:prstGeom>
          <a:noFill/>
        </p:spPr>
        <p:txBody>
          <a:bodyPr wrap="square" rtlCol="0">
            <a:spAutoFit/>
          </a:bodyPr>
          <a:lstStyle/>
          <a:p>
            <a:pPr marL="285750" indent="-285750">
              <a:buFont typeface="Arial" panose="020B0604020202020204" pitchFamily="34" charset="0"/>
              <a:buChar char="•"/>
            </a:pPr>
            <a:r>
              <a:rPr lang="en-US" sz="2000" dirty="0"/>
              <a:t>Anomalies and events</a:t>
            </a:r>
          </a:p>
          <a:p>
            <a:pPr marL="742950" lvl="1" indent="-285750">
              <a:buFont typeface="Arial" panose="020B0604020202020204" pitchFamily="34" charset="0"/>
              <a:buChar char="•"/>
            </a:pPr>
            <a:r>
              <a:rPr lang="en-US" dirty="0"/>
              <a:t>Consistency checks</a:t>
            </a:r>
          </a:p>
          <a:p>
            <a:pPr marL="742950" lvl="1" indent="-285750">
              <a:buFont typeface="Arial" panose="020B0604020202020204" pitchFamily="34" charset="0"/>
              <a:buChar char="•"/>
            </a:pPr>
            <a:r>
              <a:rPr lang="en-US" dirty="0"/>
              <a:t>Plausibility checks</a:t>
            </a:r>
          </a:p>
          <a:p>
            <a:pPr marL="285750" indent="-285750">
              <a:buFont typeface="Arial" panose="020B0604020202020204" pitchFamily="34" charset="0"/>
              <a:buChar char="•"/>
            </a:pPr>
            <a:r>
              <a:rPr lang="en-US" sz="2000" dirty="0"/>
              <a:t>Continuous monitoring</a:t>
            </a: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777733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769E9C4A-FD79-4388-9BD1-8E2054A5192C}"/>
              </a:ext>
            </a:extLst>
          </p:cNvPr>
          <p:cNvGraphicFramePr>
            <a:graphicFrameLocks noGrp="1"/>
          </p:cNvGraphicFramePr>
          <p:nvPr>
            <p:ph idx="1"/>
            <p:extLst>
              <p:ext uri="{D42A27DB-BD31-4B8C-83A1-F6EECF244321}">
                <p14:modId xmlns:p14="http://schemas.microsoft.com/office/powerpoint/2010/main" val="2323366150"/>
              </p:ext>
            </p:extLst>
          </p:nvPr>
        </p:nvGraphicFramePr>
        <p:xfrm>
          <a:off x="3205368" y="755650"/>
          <a:ext cx="8918575" cy="5035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a:extLst>
              <a:ext uri="{FF2B5EF4-FFF2-40B4-BE49-F238E27FC236}">
                <a16:creationId xmlns:a16="http://schemas.microsoft.com/office/drawing/2014/main" id="{D1773566-0AD0-4B90-B5BB-49D75B665E0A}"/>
              </a:ext>
            </a:extLst>
          </p:cNvPr>
          <p:cNvSpPr>
            <a:spLocks noGrp="1"/>
          </p:cNvSpPr>
          <p:nvPr>
            <p:ph type="title"/>
          </p:nvPr>
        </p:nvSpPr>
        <p:spPr/>
        <p:txBody>
          <a:bodyPr/>
          <a:lstStyle/>
          <a:p>
            <a:r>
              <a:rPr lang="en-US" dirty="0"/>
              <a:t>Respond and recover</a:t>
            </a:r>
          </a:p>
        </p:txBody>
      </p:sp>
      <p:sp>
        <p:nvSpPr>
          <p:cNvPr id="10" name="Media Placeholder 9">
            <a:extLst>
              <a:ext uri="{FF2B5EF4-FFF2-40B4-BE49-F238E27FC236}">
                <a16:creationId xmlns:a16="http://schemas.microsoft.com/office/drawing/2014/main" id="{C9965457-FF7F-459A-9468-FDD41FEEC509}"/>
              </a:ext>
            </a:extLst>
          </p:cNvPr>
          <p:cNvSpPr>
            <a:spLocks noGrp="1"/>
          </p:cNvSpPr>
          <p:nvPr>
            <p:ph type="media" sz="quarter" idx="14"/>
          </p:nvPr>
        </p:nvSpPr>
        <p:spPr/>
      </p:sp>
      <p:sp>
        <p:nvSpPr>
          <p:cNvPr id="6" name="Slide Number Placeholder 5">
            <a:extLst>
              <a:ext uri="{FF2B5EF4-FFF2-40B4-BE49-F238E27FC236}">
                <a16:creationId xmlns:a16="http://schemas.microsoft.com/office/drawing/2014/main" id="{8DF05F63-46D1-4360-8ECE-6E9A2A43BA64}"/>
              </a:ext>
            </a:extLst>
          </p:cNvPr>
          <p:cNvSpPr>
            <a:spLocks noGrp="1"/>
          </p:cNvSpPr>
          <p:nvPr>
            <p:ph type="sldNum" sz="quarter" idx="12"/>
          </p:nvPr>
        </p:nvSpPr>
        <p:spPr>
          <a:xfrm>
            <a:off x="74428" y="6551067"/>
            <a:ext cx="287079" cy="246247"/>
          </a:xfrm>
        </p:spPr>
        <p:txBody>
          <a:bodyPr/>
          <a:lstStyle/>
          <a:p>
            <a:fld id="{54604201-341E-4B67-96B5-6C9B9021362A}" type="slidenum">
              <a:rPr lang="en-US" smtClean="0"/>
              <a:pPr/>
              <a:t>7</a:t>
            </a:fld>
            <a:endParaRPr lang="en-US" dirty="0"/>
          </a:p>
        </p:txBody>
      </p:sp>
      <p:pic>
        <p:nvPicPr>
          <p:cNvPr id="12" name="Picture Placeholder 11" descr="Logo, Qualcomm&#10;">
            <a:extLst>
              <a:ext uri="{FF2B5EF4-FFF2-40B4-BE49-F238E27FC236}">
                <a16:creationId xmlns:a16="http://schemas.microsoft.com/office/drawing/2014/main" id="{7771CD21-FC81-482D-B195-F85A53AFF64C}"/>
              </a:ext>
            </a:extLst>
          </p:cNvPr>
          <p:cNvPicPr>
            <a:picLocks noGrp="1" noChangeAspect="1"/>
          </p:cNvPicPr>
          <p:nvPr>
            <p:ph type="pic" sz="quarter" idx="15"/>
          </p:nvPr>
        </p:nvPicPr>
        <p:blipFill rotWithShape="1">
          <a:blip r:embed="rId7">
            <a:extLst>
              <a:ext uri="{28A0092B-C50C-407E-A947-70E740481C1C}">
                <a14:useLocalDpi xmlns:a14="http://schemas.microsoft.com/office/drawing/2010/main" val="0"/>
              </a:ext>
            </a:extLst>
          </a:blip>
          <a:srcRect l="6054" r="8503"/>
          <a:stretch/>
        </p:blipFill>
        <p:spPr>
          <a:xfrm>
            <a:off x="9433249" y="457200"/>
            <a:ext cx="2758751" cy="1233488"/>
          </a:xfrm>
          <a:prstGeom prst="rect">
            <a:avLst/>
          </a:prstGeom>
        </p:spPr>
      </p:pic>
      <p:sp>
        <p:nvSpPr>
          <p:cNvPr id="7" name="TextBox 6">
            <a:extLst>
              <a:ext uri="{FF2B5EF4-FFF2-40B4-BE49-F238E27FC236}">
                <a16:creationId xmlns:a16="http://schemas.microsoft.com/office/drawing/2014/main" id="{6228B178-F788-4E4D-928E-03D735751AE5}"/>
              </a:ext>
            </a:extLst>
          </p:cNvPr>
          <p:cNvSpPr txBox="1"/>
          <p:nvPr/>
        </p:nvSpPr>
        <p:spPr>
          <a:xfrm flipH="1">
            <a:off x="636611" y="1475045"/>
            <a:ext cx="4260790" cy="1292662"/>
          </a:xfrm>
          <a:prstGeom prst="rect">
            <a:avLst/>
          </a:prstGeom>
          <a:noFill/>
        </p:spPr>
        <p:txBody>
          <a:bodyPr wrap="square" rtlCol="0">
            <a:spAutoFit/>
          </a:bodyPr>
          <a:lstStyle/>
          <a:p>
            <a:pPr marL="285750" indent="-285750">
              <a:buFont typeface="Arial" panose="020B0604020202020204" pitchFamily="34" charset="0"/>
              <a:buChar char="•"/>
            </a:pPr>
            <a:r>
              <a:rPr lang="en-US" sz="2000" dirty="0"/>
              <a:t>Planning</a:t>
            </a:r>
            <a:endParaRPr lang="en-US" dirty="0"/>
          </a:p>
          <a:p>
            <a:pPr marL="285750" indent="-285750">
              <a:buFont typeface="Arial" panose="020B0604020202020204" pitchFamily="34" charset="0"/>
              <a:buChar char="•"/>
            </a:pPr>
            <a:r>
              <a:rPr lang="en-US" sz="2000" dirty="0"/>
              <a:t>Communication</a:t>
            </a:r>
          </a:p>
          <a:p>
            <a:pPr marL="285750" indent="-285750">
              <a:buFont typeface="Arial" panose="020B0604020202020204" pitchFamily="34" charset="0"/>
              <a:buChar char="•"/>
            </a:pPr>
            <a:r>
              <a:rPr lang="en-US" sz="2000" dirty="0"/>
              <a:t>Mitigation</a:t>
            </a: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160333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769E9C4A-FD79-4388-9BD1-8E2054A5192C}"/>
              </a:ext>
            </a:extLst>
          </p:cNvPr>
          <p:cNvGraphicFramePr>
            <a:graphicFrameLocks noGrp="1"/>
          </p:cNvGraphicFramePr>
          <p:nvPr>
            <p:ph idx="1"/>
            <p:extLst>
              <p:ext uri="{D42A27DB-BD31-4B8C-83A1-F6EECF244321}">
                <p14:modId xmlns:p14="http://schemas.microsoft.com/office/powerpoint/2010/main" val="3781945147"/>
              </p:ext>
            </p:extLst>
          </p:nvPr>
        </p:nvGraphicFramePr>
        <p:xfrm>
          <a:off x="3205368" y="755650"/>
          <a:ext cx="8918575" cy="5035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a:extLst>
              <a:ext uri="{FF2B5EF4-FFF2-40B4-BE49-F238E27FC236}">
                <a16:creationId xmlns:a16="http://schemas.microsoft.com/office/drawing/2014/main" id="{D1773566-0AD0-4B90-B5BB-49D75B665E0A}"/>
              </a:ext>
            </a:extLst>
          </p:cNvPr>
          <p:cNvSpPr>
            <a:spLocks noGrp="1"/>
          </p:cNvSpPr>
          <p:nvPr>
            <p:ph type="title"/>
          </p:nvPr>
        </p:nvSpPr>
        <p:spPr/>
        <p:txBody>
          <a:bodyPr/>
          <a:lstStyle/>
          <a:p>
            <a:r>
              <a:rPr lang="en-US" dirty="0"/>
              <a:t>Privacy</a:t>
            </a:r>
          </a:p>
        </p:txBody>
      </p:sp>
      <p:sp>
        <p:nvSpPr>
          <p:cNvPr id="10" name="Media Placeholder 9">
            <a:extLst>
              <a:ext uri="{FF2B5EF4-FFF2-40B4-BE49-F238E27FC236}">
                <a16:creationId xmlns:a16="http://schemas.microsoft.com/office/drawing/2014/main" id="{C9965457-FF7F-459A-9468-FDD41FEEC509}"/>
              </a:ext>
            </a:extLst>
          </p:cNvPr>
          <p:cNvSpPr>
            <a:spLocks noGrp="1"/>
          </p:cNvSpPr>
          <p:nvPr>
            <p:ph type="media" sz="quarter" idx="14"/>
          </p:nvPr>
        </p:nvSpPr>
        <p:spPr/>
      </p:sp>
      <p:sp>
        <p:nvSpPr>
          <p:cNvPr id="6" name="Slide Number Placeholder 5">
            <a:extLst>
              <a:ext uri="{FF2B5EF4-FFF2-40B4-BE49-F238E27FC236}">
                <a16:creationId xmlns:a16="http://schemas.microsoft.com/office/drawing/2014/main" id="{8DF05F63-46D1-4360-8ECE-6E9A2A43BA64}"/>
              </a:ext>
            </a:extLst>
          </p:cNvPr>
          <p:cNvSpPr>
            <a:spLocks noGrp="1"/>
          </p:cNvSpPr>
          <p:nvPr>
            <p:ph type="sldNum" sz="quarter" idx="12"/>
          </p:nvPr>
        </p:nvSpPr>
        <p:spPr>
          <a:xfrm>
            <a:off x="74428" y="6551067"/>
            <a:ext cx="287079" cy="246247"/>
          </a:xfrm>
        </p:spPr>
        <p:txBody>
          <a:bodyPr/>
          <a:lstStyle/>
          <a:p>
            <a:fld id="{54604201-341E-4B67-96B5-6C9B9021362A}" type="slidenum">
              <a:rPr lang="en-US" smtClean="0"/>
              <a:pPr/>
              <a:t>8</a:t>
            </a:fld>
            <a:endParaRPr lang="en-US" dirty="0"/>
          </a:p>
        </p:txBody>
      </p:sp>
      <p:pic>
        <p:nvPicPr>
          <p:cNvPr id="12" name="Picture Placeholder 11" descr="Logo, Qualcomm&#10;">
            <a:extLst>
              <a:ext uri="{FF2B5EF4-FFF2-40B4-BE49-F238E27FC236}">
                <a16:creationId xmlns:a16="http://schemas.microsoft.com/office/drawing/2014/main" id="{7771CD21-FC81-482D-B195-F85A53AFF64C}"/>
              </a:ext>
            </a:extLst>
          </p:cNvPr>
          <p:cNvPicPr>
            <a:picLocks noGrp="1" noChangeAspect="1"/>
          </p:cNvPicPr>
          <p:nvPr>
            <p:ph type="pic" sz="quarter" idx="15"/>
          </p:nvPr>
        </p:nvPicPr>
        <p:blipFill rotWithShape="1">
          <a:blip r:embed="rId7">
            <a:extLst>
              <a:ext uri="{28A0092B-C50C-407E-A947-70E740481C1C}">
                <a14:useLocalDpi xmlns:a14="http://schemas.microsoft.com/office/drawing/2010/main" val="0"/>
              </a:ext>
            </a:extLst>
          </a:blip>
          <a:srcRect l="6054" r="8503"/>
          <a:stretch/>
        </p:blipFill>
        <p:spPr>
          <a:xfrm>
            <a:off x="9433249" y="457200"/>
            <a:ext cx="2758751" cy="1233488"/>
          </a:xfrm>
          <a:prstGeom prst="rect">
            <a:avLst/>
          </a:prstGeom>
        </p:spPr>
      </p:pic>
      <p:sp>
        <p:nvSpPr>
          <p:cNvPr id="7" name="TextBox 6">
            <a:extLst>
              <a:ext uri="{FF2B5EF4-FFF2-40B4-BE49-F238E27FC236}">
                <a16:creationId xmlns:a16="http://schemas.microsoft.com/office/drawing/2014/main" id="{6228B178-F788-4E4D-928E-03D735751AE5}"/>
              </a:ext>
            </a:extLst>
          </p:cNvPr>
          <p:cNvSpPr txBox="1"/>
          <p:nvPr/>
        </p:nvSpPr>
        <p:spPr>
          <a:xfrm flipH="1">
            <a:off x="636611" y="1475045"/>
            <a:ext cx="4260790" cy="1600438"/>
          </a:xfrm>
          <a:prstGeom prst="rect">
            <a:avLst/>
          </a:prstGeom>
          <a:noFill/>
        </p:spPr>
        <p:txBody>
          <a:bodyPr wrap="square" rtlCol="0">
            <a:spAutoFit/>
          </a:bodyPr>
          <a:lstStyle/>
          <a:p>
            <a:pPr marL="285750" indent="-285750">
              <a:buFont typeface="Arial" panose="020B0604020202020204" pitchFamily="34" charset="0"/>
              <a:buChar char="•"/>
            </a:pPr>
            <a:r>
              <a:rPr lang="en-US" sz="2000" dirty="0"/>
              <a:t>Privacy principles as per GDPR</a:t>
            </a:r>
            <a:endParaRPr lang="en-US" dirty="0"/>
          </a:p>
          <a:p>
            <a:pPr marL="285750" indent="-285750">
              <a:buFont typeface="Arial" panose="020B0604020202020204" pitchFamily="34" charset="0"/>
              <a:buChar char="•"/>
            </a:pPr>
            <a:r>
              <a:rPr lang="en-US" sz="2000" dirty="0"/>
              <a:t>Anonymity services</a:t>
            </a:r>
          </a:p>
          <a:p>
            <a:pPr marL="285750" indent="-285750">
              <a:buFont typeface="Arial" panose="020B0604020202020204" pitchFamily="34" charset="0"/>
              <a:buChar char="•"/>
            </a:pPr>
            <a:r>
              <a:rPr lang="en-US" sz="2000" dirty="0"/>
              <a:t>Personal privacy data management</a:t>
            </a:r>
          </a:p>
          <a:p>
            <a:pPr marL="285750" indent="-285750">
              <a:buFont typeface="Arial" panose="020B0604020202020204" pitchFamily="34" charset="0"/>
              <a:buChar char="•"/>
            </a:pPr>
            <a:r>
              <a:rPr lang="en-US" sz="2000" dirty="0"/>
              <a:t>Do not track services</a:t>
            </a: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468191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773566-0AD0-4B90-B5BB-49D75B665E0A}"/>
              </a:ext>
            </a:extLst>
          </p:cNvPr>
          <p:cNvSpPr>
            <a:spLocks noGrp="1"/>
          </p:cNvSpPr>
          <p:nvPr>
            <p:ph type="title"/>
          </p:nvPr>
        </p:nvSpPr>
        <p:spPr/>
        <p:txBody>
          <a:bodyPr/>
          <a:lstStyle/>
          <a:p>
            <a:r>
              <a:rPr lang="en-US" dirty="0"/>
              <a:t>Other security works at 5GAA</a:t>
            </a:r>
          </a:p>
        </p:txBody>
      </p:sp>
      <p:sp>
        <p:nvSpPr>
          <p:cNvPr id="10" name="Media Placeholder 9">
            <a:extLst>
              <a:ext uri="{FF2B5EF4-FFF2-40B4-BE49-F238E27FC236}">
                <a16:creationId xmlns:a16="http://schemas.microsoft.com/office/drawing/2014/main" id="{C9965457-FF7F-459A-9468-FDD41FEEC509}"/>
              </a:ext>
            </a:extLst>
          </p:cNvPr>
          <p:cNvSpPr>
            <a:spLocks noGrp="1"/>
          </p:cNvSpPr>
          <p:nvPr>
            <p:ph type="media" sz="quarter" idx="14"/>
          </p:nvPr>
        </p:nvSpPr>
        <p:spPr/>
      </p:sp>
      <p:sp>
        <p:nvSpPr>
          <p:cNvPr id="6" name="Slide Number Placeholder 5">
            <a:extLst>
              <a:ext uri="{FF2B5EF4-FFF2-40B4-BE49-F238E27FC236}">
                <a16:creationId xmlns:a16="http://schemas.microsoft.com/office/drawing/2014/main" id="{8DF05F63-46D1-4360-8ECE-6E9A2A43BA64}"/>
              </a:ext>
            </a:extLst>
          </p:cNvPr>
          <p:cNvSpPr>
            <a:spLocks noGrp="1"/>
          </p:cNvSpPr>
          <p:nvPr>
            <p:ph type="sldNum" sz="quarter" idx="12"/>
          </p:nvPr>
        </p:nvSpPr>
        <p:spPr>
          <a:xfrm>
            <a:off x="74428" y="6551067"/>
            <a:ext cx="287079" cy="246247"/>
          </a:xfrm>
        </p:spPr>
        <p:txBody>
          <a:bodyPr/>
          <a:lstStyle/>
          <a:p>
            <a:fld id="{54604201-341E-4B67-96B5-6C9B9021362A}" type="slidenum">
              <a:rPr lang="en-US" smtClean="0"/>
              <a:pPr/>
              <a:t>9</a:t>
            </a:fld>
            <a:endParaRPr lang="en-US" dirty="0"/>
          </a:p>
        </p:txBody>
      </p:sp>
      <p:pic>
        <p:nvPicPr>
          <p:cNvPr id="12" name="Picture Placeholder 11" descr="Logo, Qualcomm&#10;">
            <a:extLst>
              <a:ext uri="{FF2B5EF4-FFF2-40B4-BE49-F238E27FC236}">
                <a16:creationId xmlns:a16="http://schemas.microsoft.com/office/drawing/2014/main" id="{7771CD21-FC81-482D-B195-F85A53AFF64C}"/>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6054" r="8503"/>
          <a:stretch/>
        </p:blipFill>
        <p:spPr>
          <a:xfrm>
            <a:off x="9433249" y="457200"/>
            <a:ext cx="2758751" cy="1233488"/>
          </a:xfrm>
          <a:prstGeom prst="rect">
            <a:avLst/>
          </a:prstGeom>
        </p:spPr>
      </p:pic>
      <p:sp>
        <p:nvSpPr>
          <p:cNvPr id="47" name="Content Placeholder 3">
            <a:extLst>
              <a:ext uri="{FF2B5EF4-FFF2-40B4-BE49-F238E27FC236}">
                <a16:creationId xmlns:a16="http://schemas.microsoft.com/office/drawing/2014/main" id="{21A47475-07BF-470E-9D2F-A946AE9883AA}"/>
              </a:ext>
            </a:extLst>
          </p:cNvPr>
          <p:cNvSpPr>
            <a:spLocks noGrp="1"/>
          </p:cNvSpPr>
          <p:nvPr>
            <p:ph idx="1"/>
          </p:nvPr>
        </p:nvSpPr>
        <p:spPr>
          <a:xfrm>
            <a:off x="438151" y="1212112"/>
            <a:ext cx="8918500" cy="5036247"/>
          </a:xfrm>
        </p:spPr>
        <p:txBody>
          <a:bodyPr>
            <a:normAutofit fontScale="62500" lnSpcReduction="20000"/>
          </a:bodyPr>
          <a:lstStyle/>
          <a:p>
            <a:r>
              <a:rPr lang="en-US" dirty="0"/>
              <a:t>Misbehavior detection (MBD)</a:t>
            </a:r>
          </a:p>
          <a:p>
            <a:pPr lvl="1"/>
            <a:r>
              <a:rPr lang="en-US" dirty="0"/>
              <a:t>Evaluate requirements for Day-1 and Day-2 applications </a:t>
            </a:r>
          </a:p>
          <a:p>
            <a:pPr lvl="1"/>
            <a:r>
              <a:rPr lang="en-US" dirty="0"/>
              <a:t>Identify gaps </a:t>
            </a:r>
          </a:p>
          <a:p>
            <a:pPr lvl="1"/>
            <a:r>
              <a:rPr lang="en-US" dirty="0"/>
              <a:t>Propose next steps for a deployment-ready, robust MBD mechanism for V2X communications networks</a:t>
            </a:r>
          </a:p>
          <a:p>
            <a:r>
              <a:rPr lang="en-US" dirty="0"/>
              <a:t>Software and Hardware Security, Testing, and Certification Requirements for End-Entity Devices</a:t>
            </a:r>
          </a:p>
          <a:p>
            <a:pPr lvl="1"/>
            <a:r>
              <a:rPr lang="en-US" dirty="0"/>
              <a:t>Explore hardware and software security requirements for</a:t>
            </a:r>
          </a:p>
          <a:p>
            <a:pPr lvl="2"/>
            <a:r>
              <a:rPr lang="en-US" dirty="0"/>
              <a:t>On-board units (OBU) </a:t>
            </a:r>
          </a:p>
          <a:p>
            <a:pPr lvl="2"/>
            <a:r>
              <a:rPr lang="en-US" dirty="0"/>
              <a:t>Road-side units (RSU) </a:t>
            </a:r>
          </a:p>
          <a:p>
            <a:pPr lvl="2"/>
            <a:r>
              <a:rPr lang="en-US" dirty="0"/>
              <a:t>Vulnerable road-user devices (VRUD) </a:t>
            </a:r>
          </a:p>
          <a:p>
            <a:pPr lvl="1"/>
            <a:r>
              <a:rPr lang="en-US" dirty="0"/>
              <a:t>Create guidelines that present industry stakeholders’ position</a:t>
            </a:r>
          </a:p>
          <a:p>
            <a:pPr lvl="1"/>
            <a:r>
              <a:rPr lang="en-US" dirty="0"/>
              <a:t>Define a global minimal superset of requirements for </a:t>
            </a:r>
          </a:p>
          <a:p>
            <a:pPr lvl="2"/>
            <a:r>
              <a:rPr lang="en-US" dirty="0"/>
              <a:t>Security </a:t>
            </a:r>
          </a:p>
          <a:p>
            <a:pPr lvl="2"/>
            <a:r>
              <a:rPr lang="en-US" dirty="0"/>
              <a:t>Testing</a:t>
            </a:r>
          </a:p>
          <a:p>
            <a:pPr lvl="2"/>
            <a:r>
              <a:rPr lang="en-US" dirty="0"/>
              <a:t>Certification</a:t>
            </a:r>
          </a:p>
          <a:p>
            <a:r>
              <a:rPr lang="en-US" dirty="0"/>
              <a:t>EU Regional V2X regulation alignment with the “Efficient Security Provisioning System”</a:t>
            </a:r>
          </a:p>
          <a:p>
            <a:pPr lvl="1"/>
            <a:r>
              <a:rPr lang="en-US" dirty="0"/>
              <a:t>Alternative enrolment processes, e.g., Generic Bootstrapping Architecture</a:t>
            </a:r>
          </a:p>
          <a:p>
            <a:pPr lvl="1"/>
            <a:r>
              <a:rPr lang="en-US" dirty="0"/>
              <a:t>Butterfly key expansion-based provisioning protocol as defined in IEEE 1609.2.1</a:t>
            </a:r>
          </a:p>
          <a:p>
            <a:pPr lvl="1"/>
            <a:r>
              <a:rPr lang="en-US" dirty="0"/>
              <a:t>Efficient mechanism for device-level revocation as defined in IEEE 1609.2</a:t>
            </a:r>
          </a:p>
          <a:p>
            <a:pPr lvl="1"/>
            <a:r>
              <a:rPr lang="en-US" dirty="0"/>
              <a:t>Reliable and efficient management of multiple Root CAs </a:t>
            </a:r>
            <a:r>
              <a:rPr lang="en-US"/>
              <a:t>as defined </a:t>
            </a:r>
            <a:r>
              <a:rPr lang="en-US" dirty="0"/>
              <a:t>in IEEE 1609.2.1</a:t>
            </a:r>
          </a:p>
        </p:txBody>
      </p:sp>
    </p:spTree>
    <p:extLst>
      <p:ext uri="{BB962C8B-B14F-4D97-AF65-F5344CB8AC3E}">
        <p14:creationId xmlns:p14="http://schemas.microsoft.com/office/powerpoint/2010/main" val="3440055469"/>
      </p:ext>
    </p:extLst>
  </p:cSld>
  <p:clrMapOvr>
    <a:masterClrMapping/>
  </p:clrMapOvr>
</p:sld>
</file>

<file path=ppt/theme/theme1.xml><?xml version="1.0" encoding="utf-8"?>
<a:theme xmlns:a="http://schemas.openxmlformats.org/drawingml/2006/main" name="Office Theme">
  <a:themeElements>
    <a:clrScheme name="ETSI">
      <a:dk1>
        <a:srgbClr val="004A8D"/>
      </a:dk1>
      <a:lt1>
        <a:sysClr val="window" lastClr="FFFFFF"/>
      </a:lt1>
      <a:dk2>
        <a:srgbClr val="000000"/>
      </a:dk2>
      <a:lt2>
        <a:srgbClr val="A0CBED"/>
      </a:lt2>
      <a:accent1>
        <a:srgbClr val="004A8D"/>
      </a:accent1>
      <a:accent2>
        <a:srgbClr val="007DC3"/>
      </a:accent2>
      <a:accent3>
        <a:srgbClr val="A0CBED"/>
      </a:accent3>
      <a:accent4>
        <a:srgbClr val="E8E196"/>
      </a:accent4>
      <a:accent5>
        <a:srgbClr val="69747A"/>
      </a:accent5>
      <a:accent6>
        <a:srgbClr val="3E484F"/>
      </a:accent6>
      <a:hlink>
        <a:srgbClr val="007DC3"/>
      </a:hlink>
      <a:folHlink>
        <a:srgbClr val="6974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_Security_Week_Template_Final (003).potx [Read-Only]" id="{6792CDED-3569-4B25-B6E0-1AE8D070B79A}" vid="{E6188C32-E88A-4CA5-B171-146CD87A6B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eting_x0020_Name xmlns="061b9647-4e8e-4322-8827-bc9d1fc10aaf">ETSI Security Week</Meeting_x0020_Name>
    <I_x0020_understand_x0020_what_x0020_this_x0020_page_x0020_is_x0020_intended_x0020_for_x0020_I_x0020_and_x0020_am_x0020_following_x0020_the_x0020_guidance_x0020_as_x0020_provided_x0020_by_x0020_Legal xmlns="061b9647-4e8e-4322-8827-bc9d1fc10aaf">Agree</I_x0020_understand_x0020_what_x0020_this_x0020_page_x0020_is_x0020_intended_x0020_for_x0020_I_x0020_and_x0020_am_x0020_following_x0020_the_x0020_guidance_x0020_as_x0020_provided_x0020_by_x0020_Legal>
    <Work_Item xmlns="061b9647-4e8e-4322-8827-bc9d1fc10aaf" xsi:nil="true"/>
    <Meeting_x0020_Date xmlns="061b9647-4e8e-4322-8827-bc9d1fc10aaf">2021-05-27T07:00:00+00:00</Meeting_x0020_Date>
    <Organization_x0020_Name xmlns="061b9647-4e8e-4322-8827-bc9d1fc10aaf">ETSI</Organization_x0020_Name>
    <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xmlns="061b9647-4e8e-4322-8827-bc9d1fc10aaf" xsi:nil="true"/>
    <Approved_Contribution xmlns="061b9647-4e8e-4322-8827-bc9d1fc10aaf">Agree</Approved_Contribution>
    <Name_x0020_of_x0020_work_x0020_item_x002f_document_x002f_specification_x0020_to_x0020_which_x0020_the_x0020_contribution_x0020_is_x0020_associated xmlns="061b9647-4e8e-4322-8827-bc9d1fc10aaf" xsi:nil="true"/>
    <Name_x0020_of_x0020_Workgroup xmlns="061b9647-4e8e-4322-8827-bc9d1fc10aa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5B2E4407BF2CA45B5CA71B98E70B49E" ma:contentTypeVersion="33" ma:contentTypeDescription="Create a new document." ma:contentTypeScope="" ma:versionID="07c8000d289984e4f454e79c6668b22d">
  <xsd:schema xmlns:xsd="http://www.w3.org/2001/XMLSchema" xmlns:xs="http://www.w3.org/2001/XMLSchema" xmlns:p="http://schemas.microsoft.com/office/2006/metadata/properties" xmlns:ns2="061b9647-4e8e-4322-8827-bc9d1fc10aaf" targetNamespace="http://schemas.microsoft.com/office/2006/metadata/properties" ma:root="true" ma:fieldsID="61e8030b634e993b971bb5b7c953b055" ns2:_="">
    <xsd:import namespace="061b9647-4e8e-4322-8827-bc9d1fc10aaf"/>
    <xsd:element name="properties">
      <xsd:complexType>
        <xsd:sequence>
          <xsd:element name="documentManagement">
            <xsd:complexType>
              <xsd:all>
                <xsd:element ref="ns2:Organization_x0020_Name"/>
                <xsd:element ref="ns2:Meeting_x0020_Date"/>
                <xsd:element ref="ns2:Meeting_x0020_Name" minOccurs="0"/>
                <xsd:element ref="ns2:Work_Item" minOccurs="0"/>
                <xsd:element ref="ns2:Name_x0020_of_x0020_Workgroup" minOccurs="0"/>
                <xsd:element ref="ns2:I_x0020_understand_x0020_what_x0020_this_x0020_page_x0020_is_x0020_intended_x0020_for_x0020_I_x0020_and_x0020_am_x0020_following_x0020_the_x0020_guidance_x0020_as_x0020_provided_x0020_by_x0020_Legal"/>
                <xsd:element ref="ns2:Approved_Contribution"/>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Name_x0020_of_x0020_work_x0020_item_x002f_document_x002f_specification_x0020_to_x0020_which_x0020_the_x0020_contribution_x0020_is_x0020_associated" minOccurs="0"/>
                <xsd:element ref="ns2: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1b9647-4e8e-4322-8827-bc9d1fc10aaf" elementFormDefault="qualified">
    <xsd:import namespace="http://schemas.microsoft.com/office/2006/documentManagement/types"/>
    <xsd:import namespace="http://schemas.microsoft.com/office/infopath/2007/PartnerControls"/>
    <xsd:element name="Organization_x0020_Name" ma:index="1" ma:displayName="Name of organization where contribution is made" ma:default="3D Audio TF" ma:format="Dropdown" ma:internalName="Organization_x0020_Name">
      <xsd:simpleType>
        <xsd:restriction base="dms:Choice">
          <xsd:enumeration value="3D Audio TF"/>
          <xsd:enumeration value="3GPP"/>
          <xsd:enumeration value="3GPP2"/>
          <xsd:enumeration value="4iP Council"/>
          <xsd:enumeration value="5G ACIA"/>
          <xsd:enumeration value="5G ADA"/>
          <xsd:enumeration value="5G Americas"/>
          <xsd:enumeration value="5G Forum"/>
          <xsd:enumeration value="5G TF (VzW)"/>
          <xsd:enumeration value="5G TRx"/>
          <xsd:enumeration value="5G-SFA"/>
          <xsd:enumeration value="5GAA"/>
          <xsd:enumeration value="5GMF"/>
          <xsd:enumeration value="6USC"/>
          <xsd:enumeration value="450 Alliance"/>
          <xsd:enumeration value="ABC"/>
          <xsd:enumeration value="ABINEE"/>
          <xsd:enumeration value="ABPI"/>
          <xsd:enumeration value="abVcap"/>
          <xsd:enumeration value="Accellera"/>
          <xsd:enumeration value="AEC"/>
          <xsd:enumeration value="AEIA"/>
          <xsd:enumeration value="AFNOR"/>
          <xsd:enumeration value="AGL"/>
          <xsd:enumeration value="AIAG"/>
          <xsd:enumeration value="AIB"/>
          <xsd:enumeration value="AIHK"/>
          <xsd:enumeration value="AII"/>
          <xsd:enumeration value="AIOTI"/>
          <xsd:enumeration value="AIPPI"/>
          <xsd:enumeration value="AirFuel Alliance"/>
          <xsd:enumeration value="Ambrosetti Club Europe"/>
          <xsd:enumeration value="AMCHAM China"/>
          <xsd:enumeration value="AMCHAM EU"/>
          <xsd:enumeration value="AMCHAM India"/>
          <xsd:enumeration value="AMCHAM Italy"/>
          <xsd:enumeration value="AMCHAM Japan"/>
          <xsd:enumeration value="AMCHAM Korea"/>
          <xsd:enumeration value="AMCHAM South Africa"/>
          <xsd:enumeration value="AMCHAM Taipei"/>
          <xsd:enumeration value="AMTA"/>
          <xsd:enumeration value="ANSI"/>
          <xsd:enumeration value="APT"/>
          <xsd:enumeration value="AREA"/>
          <xsd:enumeration value="ARIB"/>
          <xsd:enumeration value="ASC C63"/>
          <xsd:enumeration value="ASC x9"/>
          <xsd:enumeration value="Assinform"/>
          <xsd:enumeration value="Assonime"/>
          <xsd:enumeration value="ATIS"/>
          <xsd:enumeration value="ATSC"/>
          <xsd:enumeration value="ATU"/>
          <xsd:enumeration value="AVnu Alliance"/>
          <xsd:enumeration value="AVS"/>
          <xsd:enumeration value="BBF"/>
          <xsd:enumeration value="Beijing Overseas Chinese Chamber of Commerce"/>
          <xsd:enumeration value="Berkeley Center for Law and Technology"/>
          <xsd:enumeration value="BIF"/>
          <xsd:enumeration value="Biocom"/>
          <xsd:enumeration value="BITKOM"/>
          <xsd:enumeration value="Bluetooth SIG"/>
          <xsd:enumeration value="Boulder Economic Council"/>
          <xsd:enumeration value="BRT"/>
          <xsd:enumeration value="BSI"/>
          <xsd:enumeration value="BSR"/>
          <xsd:enumeration value="BTAC"/>
          <xsd:enumeration value="Business Forward"/>
          <xsd:enumeration value="C-ITS"/>
          <xsd:enumeration value="CAASA"/>
          <xsd:enumeration value="CAICV"/>
          <xsd:enumeration value="CAIHDEIA"/>
          <xsd:enumeration value="Cambridge Network"/>
          <xsd:enumeration value="Cambridge_Wireless"/>
          <xsd:enumeration value="CAMP"/>
          <xsd:enumeration value="CANIETI"/>
          <xsd:enumeration value="Cat M Forum"/>
          <xsd:enumeration value="CBRS Alliance"/>
          <xsd:enumeration value="CCA"/>
          <xsd:enumeration value="CCC"/>
          <xsd:enumeration value="CCIX"/>
          <xsd:enumeration value="CCOIC"/>
          <xsd:enumeration value="CCSA"/>
          <xsd:enumeration value="CEIA"/>
          <xsd:enumeration value="CELC"/>
          <xsd:enumeration value="CEN CENELEC"/>
          <xsd:enumeration value="Center for Workplace Compliance"/>
          <xsd:enumeration value="CEPT"/>
          <xsd:enumeration value="CER"/>
          <xsd:enumeration value="CERRE"/>
          <xsd:enumeration value="CESA"/>
          <xsd:enumeration value="CF3"/>
          <xsd:enumeration value="China CEO Council"/>
          <xsd:enumeration value="CICPMC"/>
          <xsd:enumeration value="CIDM"/>
          <xsd:enumeration value="CII"/>
          <xsd:enumeration value="CIPL"/>
          <xsd:enumeration value="CJK"/>
          <xsd:enumeration value="Cleantech"/>
          <xsd:enumeration value="Cloud Computing &amp; IoT Association in Taiwan"/>
          <xsd:enumeration value="CMO Network"/>
          <xsd:enumeration value="CNIS"/>
          <xsd:enumeration value="CNMP"/>
          <xsd:enumeration value="COAI"/>
          <xsd:enumeration value="CompTIA"/>
          <xsd:enumeration value="Conference Board"/>
          <xsd:enumeration value="CONNECT"/>
          <xsd:enumeration value="Connected Living"/>
          <xsd:enumeration value="Converged IO"/>
          <xsd:enumeration value="ConVeX"/>
          <xsd:enumeration value="Cork Chamber"/>
          <xsd:enumeration value="CPR"/>
          <xsd:enumeration value="CSIA"/>
          <xsd:enumeration value="CSRIC"/>
          <xsd:enumeration value="CTA"/>
          <xsd:enumeration value="CTA WAVE"/>
          <xsd:enumeration value="CTIA"/>
          <xsd:enumeration value="CUIA"/>
          <xsd:enumeration value="CyberIreland"/>
          <xsd:enumeration value="DASH Industry Forum"/>
          <xsd:enumeration value="DEA"/>
          <xsd:enumeration value="DIGITALEUROPE"/>
          <xsd:enumeration value="DIN"/>
          <xsd:enumeration value="DisabilityIN"/>
          <xsd:enumeration value="Display R2 SIG"/>
          <xsd:enumeration value="DMTF"/>
          <xsd:enumeration value="DVB"/>
          <xsd:enumeration value="EASCITY"/>
          <xsd:enumeration value="EBU"/>
          <xsd:enumeration value="ECCK"/>
          <xsd:enumeration value="ECW"/>
          <xsd:enumeration value="EF3"/>
          <xsd:enumeration value="EIF"/>
          <xsd:enumeration value="Employers Group"/>
          <xsd:enumeration value="EMVCo"/>
          <xsd:enumeration value="ERTICO"/>
          <xsd:enumeration value="ETNO"/>
          <xsd:enumeration value="ETSI"/>
          <xsd:enumeration value="EUI"/>
          <xsd:enumeration value="EVA"/>
          <xsd:enumeration value="EvoNexus"/>
          <xsd:enumeration value="FICCI"/>
          <xsd:enumeration value="FIDO Alliance"/>
          <xsd:enumeration value="FISITA"/>
          <xsd:enumeration value="FlexTech Alliance"/>
          <xsd:enumeration value="FMMC"/>
          <xsd:enumeration value="FORCA"/>
          <xsd:enumeration value="FSR"/>
          <xsd:enumeration value="FuTURE Forum"/>
          <xsd:enumeration value="Future of Privacy Forum"/>
          <xsd:enumeration value="Gartner"/>
          <xsd:enumeration value="GCF"/>
          <xsd:enumeration value="GEM Consortium"/>
          <xsd:enumeration value="Gen-Z"/>
          <xsd:enumeration value="GENIVI Alliance"/>
          <xsd:enumeration value="Global Business Coalition for Women's Economic Empowerment"/>
          <xsd:enumeration value="GlobalPlatform"/>
          <xsd:enumeration value="GSA (Global mobile Suppliers Association)"/>
          <xsd:enumeration value="GSA (Global Semiconductor Alliance)"/>
          <xsd:enumeration value="GSMA"/>
          <xsd:enumeration value="GTI"/>
          <xsd:enumeration value="HDCP"/>
          <xsd:enumeration value="HDMI"/>
          <xsd:enumeration value="HDMI Forum"/>
          <xsd:enumeration value="HDR10+"/>
          <xsd:enumeration value="HSA Foundation"/>
          <xsd:enumeration value="HYSEA"/>
          <xsd:enumeration value="IAPP"/>
          <xsd:enumeration value="IBIA"/>
          <xsd:enumeration value="IDATE"/>
          <xsd:enumeration value="IEA"/>
          <xsd:enumeration value="IEC"/>
          <xsd:enumeration value="IEEE"/>
          <xsd:enumeration value="IESA"/>
          <xsd:enumeration value="IETF"/>
          <xsd:enumeration value="IF3"/>
          <xsd:enumeration value="IFAA"/>
          <xsd:enumeration value="iHeERO"/>
          <xsd:enumeration value="IIA"/>
          <xsd:enumeration value="ILTA"/>
          <xsd:enumeration value="iMAPS UK"/>
          <xsd:enumeration value="iMAPS US"/>
          <xsd:enumeration value="IMT-2020"/>
          <xsd:enumeration value="INCITS"/>
          <xsd:enumeration value="Industry Council on ESD Target Levels"/>
          <xsd:enumeration value="Innovation Alliance"/>
          <xsd:enumeration value="Institute of the Americas"/>
          <xsd:enumeration value="INTA"/>
          <xsd:enumeration value="Internet.org"/>
          <xsd:enumeration value="ION"/>
          <xsd:enumeration value="IoT CoE India"/>
          <xsd:enumeration value="IOTCA"/>
          <xsd:enumeration value="IoTSF"/>
          <xsd:enumeration value="IP Constituency"/>
          <xsd:enumeration value="IPCF"/>
          <xsd:enumeration value="IPO"/>
          <xsd:enumeration value="IRC"/>
          <xsd:enumeration value="IRTF"/>
          <xsd:enumeration value="IS&amp;T"/>
          <xsd:enumeration value="ISDMA (Infragard)"/>
          <xsd:enumeration value="ISMA"/>
          <xsd:enumeration value="ISO"/>
          <xsd:enumeration value="ISO-IEC JTC1"/>
          <xsd:enumeration value="IT-ISAC"/>
          <xsd:enumeration value="IT@CORK"/>
          <xsd:enumeration value="ITIC"/>
          <xsd:enumeration value="ITIF"/>
          <xsd:enumeration value="ITS America"/>
          <xsd:enumeration value="ITS Forum"/>
          <xsd:enumeration value="ITS Korea"/>
          <xsd:enumeration value="iTSCi"/>
          <xsd:enumeration value="ITU"/>
          <xsd:enumeration value="ITU APT"/>
          <xsd:enumeration value="IVAS"/>
          <xsd:enumeration value="IWE"/>
          <xsd:enumeration value="IWPC"/>
          <xsd:enumeration value="JEDEC"/>
          <xsd:enumeration value="JEITA"/>
          <xsd:enumeration value="JF3"/>
          <xsd:enumeration value="JHAS"/>
          <xsd:enumeration value="JIS"/>
          <xsd:enumeration value="Khronos Group"/>
          <xsd:enumeration value="KIEES"/>
          <xsd:enumeration value="KIoTF"/>
          <xsd:enumeration value="Korea HR Leaders Club"/>
          <xsd:enumeration value="Korea IoT Association"/>
          <xsd:enumeration value="LASEC"/>
          <xsd:enumeration value="LAVCA"/>
          <xsd:enumeration value="LESI"/>
          <xsd:enumeration value="Linaro"/>
          <xsd:enumeration value="Linux Foundation"/>
          <xsd:enumeration value="LLVM Foundation"/>
          <xsd:enumeration value="LTAB"/>
          <xsd:enumeration value="LTE Broadcast Alliance"/>
          <xsd:enumeration value="Maekyung Global Club"/>
          <xsd:enumeration value="Mass TLC"/>
          <xsd:enumeration value="MBC"/>
          <xsd:enumeration value="MCCI"/>
          <xsd:enumeration value="MCPC"/>
          <xsd:enumeration value="Mentor Group"/>
          <xsd:enumeration value="MIDAS"/>
          <xsd:enumeration value="Ministry of Public Security"/>
          <xsd:enumeration value="MIoTA"/>
          <xsd:enumeration value="MIPI"/>
          <xsd:enumeration value="MIT ILP"/>
          <xsd:enumeration value="Mopria"/>
          <xsd:enumeration value="MSIG"/>
          <xsd:enumeration value="MulteFire Alliance"/>
          <xsd:enumeration value="Multi-AP SIG"/>
          <xsd:enumeration value="Multimedia Promotion Forum"/>
          <xsd:enumeration value="MWF"/>
          <xsd:enumeration value="NAF3"/>
          <xsd:enumeration value="NBAA"/>
          <xsd:enumeration value="NBGH"/>
          <xsd:enumeration value="NBR"/>
          <xsd:enumeration value="NCAPEC"/>
          <xsd:enumeration value="NEN"/>
          <xsd:enumeration value="NENA"/>
          <xsd:enumeration value="NeuGroup"/>
          <xsd:enumeration value="NFAP"/>
          <xsd:enumeration value="NFC Forum"/>
          <xsd:enumeration value="NFTC"/>
          <xsd:enumeration value="NGMN"/>
          <xsd:enumeration value="NIAP Mobility"/>
          <xsd:enumeration value="NJTC"/>
          <xsd:enumeration value="NMI"/>
          <xsd:enumeration value="NTCAS"/>
          <xsd:enumeration value="NVCA"/>
          <xsd:enumeration value="OCF"/>
          <xsd:enumeration value="OCP"/>
          <xsd:enumeration value="ODA"/>
          <xsd:enumeration value="OHA"/>
          <xsd:enumeration value="OMA"/>
          <xsd:enumeration value="OmniAir Consortium"/>
          <xsd:enumeration value="oneM2M"/>
          <xsd:enumeration value="ORAN"/>
          <xsd:enumeration value="Organization of American States (CITEL)"/>
          <xsd:enumeration value="OSI"/>
          <xsd:enumeration value="OSSA"/>
          <xsd:enumeration value="Ouellette"/>
          <xsd:enumeration value="PAFI"/>
          <xsd:enumeration value="PBGH"/>
          <xsd:enumeration value="PCI SIG"/>
          <xsd:enumeration value="PICMG"/>
          <xsd:enumeration value="Plattform Industrie 4.0"/>
          <xsd:enumeration value="PRPL"/>
          <xsd:enumeration value="PTCRB"/>
          <xsd:enumeration value="PTCRB-PVG"/>
          <xsd:enumeration value="Public Affairs Council"/>
          <xsd:enumeration value="PWG"/>
          <xsd:enumeration value="QBPC"/>
          <xsd:enumeration value="RAPA Spectrum Forum"/>
          <xsd:enumeration value="RBA"/>
          <xsd:enumeration value="REDCA"/>
          <xsd:enumeration value="ReiCOvAir"/>
          <xsd:enumeration value="RISC-V"/>
          <xsd:enumeration value="ROI Communication"/>
          <xsd:enumeration value="RTCM"/>
          <xsd:enumeration value="SAC"/>
          <xsd:enumeration value="SAE International"/>
          <xsd:enumeration value="SCE"/>
          <xsd:enumeration value="SD Chamber"/>
          <xsd:enumeration value="SD Cyber Center"/>
          <xsd:enumeration value="SD Regional EDC"/>
          <xsd:enumeration value="SDA"/>
          <xsd:enumeration value="SDCTA"/>
          <xsd:enumeration value="SDG"/>
          <xsd:enumeration value="SDILG"/>
          <xsd:enumeration value="Semi CAST"/>
          <xsd:enumeration value="SHPE"/>
          <xsd:enumeration value="Si2"/>
          <xsd:enumeration value="Small Cell Forum"/>
          <xsd:enumeration value="SMC"/>
          <xsd:enumeration value="SMPTE"/>
          <xsd:enumeration value="Social Wi-Fi SIG"/>
          <xsd:enumeration value="SPEC"/>
          <xsd:enumeration value="SRC"/>
          <xsd:enumeration value="SVEF"/>
          <xsd:enumeration value="TAF"/>
          <xsd:enumeration value="TCB Council"/>
          <xsd:enumeration value="TCG"/>
          <xsd:enumeration value="TCR"/>
          <xsd:enumeration value="TD Forum"/>
          <xsd:enumeration value="Tech San Diego"/>
          <xsd:enumeration value="TechUK"/>
          <xsd:enumeration value="Telebrasil"/>
          <xsd:enumeration value="Thread Group"/>
          <xsd:enumeration value="TIA"/>
          <xsd:enumeration value="TIAA"/>
          <xsd:enumeration value="Tianyi IoT Industry Alliance"/>
          <xsd:enumeration value="TIP"/>
          <xsd:enumeration value="TLFSC"/>
          <xsd:enumeration value="Toranomon Policy Research Institute"/>
          <xsd:enumeration value="TRACE"/>
          <xsd:enumeration value="TSDSI"/>
          <xsd:enumeration value="TTA"/>
          <xsd:enumeration value="TTC"/>
          <xsd:enumeration value="U.S.-U.A.E. Business Council"/>
          <xsd:enumeration value="UCCF"/>
          <xsd:enumeration value="UEFI"/>
          <xsd:enumeration value="UHD Alliance"/>
          <xsd:enumeration value="UNH-IOL"/>
          <xsd:enumeration value="Unidos"/>
          <xsd:enumeration value="US Chamber of Commerce"/>
          <xsd:enumeration value="US-ASEAN Business Council"/>
          <xsd:enumeration value="USB-IF"/>
          <xsd:enumeration value="USCBC"/>
          <xsd:enumeration value="USCIB"/>
          <xsd:enumeration value="USIBC"/>
          <xsd:enumeration value="USISPF"/>
          <xsd:enumeration value="USITO"/>
          <xsd:enumeration value="USITUA"/>
          <xsd:enumeration value="USTBC"/>
          <xsd:enumeration value="USTTI"/>
          <xsd:enumeration value="VCX-Forum e. V"/>
          <xsd:enumeration value="VESA"/>
          <xsd:enumeration value="WBA"/>
          <xsd:enumeration value="WEF"/>
          <xsd:enumeration value="WFA"/>
          <xsd:enumeration value="WinnForum"/>
          <xsd:enumeration value="Wirtschaftsrat der CDU"/>
          <xsd:enumeration value="WorldatWork"/>
          <xsd:enumeration value="WPC"/>
          <xsd:enumeration value="xHCI"/>
          <xsd:enumeration value="Zigbee Alliance"/>
          <xsd:enumeration value="ZVEI"/>
          <xsd:enumeration value="Other (Not Listed)"/>
        </xsd:restriction>
      </xsd:simpleType>
    </xsd:element>
    <xsd:element name="Meeting_x0020_Date" ma:index="2" ma:displayName="Start Date of Meeting" ma:format="DateOnly" ma:internalName="Meeting_x0020_Date">
      <xsd:simpleType>
        <xsd:restriction base="dms:DateTime"/>
      </xsd:simpleType>
    </xsd:element>
    <xsd:element name="Meeting_x0020_Name" ma:index="3" nillable="true" ma:displayName="Name of Meeting" ma:description="The name of the organization's meeting the document is associated to." ma:internalName="Meeting_x0020_Name">
      <xsd:simpleType>
        <xsd:restriction base="dms:Text">
          <xsd:maxLength value="255"/>
        </xsd:restriction>
      </xsd:simpleType>
    </xsd:element>
    <xsd:element name="Work_Item" ma:index="5" nillable="true" ma:displayName="Name of Work Item" ma:description="Name of Work Item, Document, or Specification Which the Contribution is Associated" ma:internalName="Work_Item">
      <xsd:simpleType>
        <xsd:restriction base="dms:Text">
          <xsd:maxLength value="255"/>
        </xsd:restriction>
      </xsd:simpleType>
    </xsd:element>
    <xsd:element name="Name_x0020_of_x0020_Workgroup" ma:index="6" nillable="true" ma:displayName="Name of Group Where Submitted" ma:internalName="Name_x0020_of_x0020_Workgroup">
      <xsd:simpleType>
        <xsd:restriction base="dms:Text">
          <xsd:maxLength value="255"/>
        </xsd:restriction>
      </xsd:simpleType>
    </xsd:element>
    <xsd:element name="I_x0020_understand_x0020_what_x0020_this_x0020_page_x0020_is_x0020_intended_x0020_for_x0020_I_x0020_and_x0020_am_x0020_following_x0020_the_x0020_guidance_x0020_as_x0020_provided_x0020_by_x0020_Legal" ma:index="7" ma:displayName="I understand what this page is intended for I and am following the guidance as provided by Legal" ma:format="RadioButtons" ma:internalName="I_x0020_understand_x0020_what_x0020_this_x0020_page_x0020_is_x0020_intended_x0020_for_x0020_I_x0020_and_x0020_am_x0020_following_x0020_the_x0020_guidance_x0020_as_x0020_provided_x0020_by_x0020_Legal">
      <xsd:simpleType>
        <xsd:restriction base="dms:Choice">
          <xsd:enumeration value="Agree"/>
        </xsd:restriction>
      </xsd:simpleType>
    </xsd:element>
    <xsd:element name="Approved_Contribution" ma:index="8" ma:displayName="Confirmation of Accuracy and Approval for Release" ma:description="To the best of my knowledge, this Contribution is correct, accurate and all proprietary information has been approved for release and any innovations disclosed in the Contribution have been appropriately protected (e.g. patent application has been filed)." ma:format="RadioButtons" ma:internalName="Approved_Contribution">
      <xsd:simpleType>
        <xsd:restriction base="dms:Choice">
          <xsd:enumeration value="Agree"/>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Name_x0020_of_x0020_work_x0020_item_x002f_document_x002f_specification_x0020_to_x0020_which_x0020_the_x0020_contribution_x0020_is_x0020_associated" ma:index="22" nillable="true" ma:displayName="Name of Work Item/Document/Specification Which the Contribution is Associated" ma:hidden="true" ma:internalName="Name_x0020_of_x0020_work_x0020_item_x002f_document_x002f_specification_x0020_to_x0020_which_x0020_the_x0020_contribution_x0020_is_x0020_associated" ma:readOnly="false">
      <xsd:simpleType>
        <xsd:restriction base="dms:Text">
          <xsd:maxLength value="255"/>
        </xsd:restriction>
      </xsd:simpleType>
    </xsd:element>
    <xsd:element name="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ma:index="23" nillable="true" ma:displayName="To the best of my knowledge, this Contribution is correct, accurate and all proprietary information has been approved for release and any innovations disclosed in the Contribution have been appropriately protected (e.g. patent application has been filed)." ma:format="RadioButtons" ma:hidden="true" ma:internalName="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ma:readOnly="false">
      <xsd:simpleType>
        <xsd:restriction base="dms:Choice">
          <xsd:enumeration value="Agree"/>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4" ma:displayName="Documen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740697-C9CC-43A5-9AA5-3729E43F3C97}">
  <ds:schemaRefs>
    <ds:schemaRef ds:uri="http://purl.org/dc/elements/1.1/"/>
    <ds:schemaRef ds:uri="http://schemas.microsoft.com/office/2006/metadata/properties"/>
    <ds:schemaRef ds:uri="8011d655-87eb-4a6f-9e1d-50ce4d827c4f"/>
    <ds:schemaRef ds:uri="de2c619c-2b63-4012-866b-b596d3066ca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80C166A-F042-44A2-9198-39B81DE8490C}"/>
</file>

<file path=customXml/itemProps3.xml><?xml version="1.0" encoding="utf-8"?>
<ds:datastoreItem xmlns:ds="http://schemas.openxmlformats.org/officeDocument/2006/customXml" ds:itemID="{B8925F47-7067-47FD-AE6F-236DA1454C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ETSI Security Week 2021 Presentation Template</Template>
  <TotalTime>1058</TotalTime>
  <Words>346</Words>
  <Application>Microsoft Office PowerPoint</Application>
  <PresentationFormat>Widescreen</PresentationFormat>
  <Paragraphs>124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Gill Sans MT</vt:lpstr>
      <vt:lpstr>Office Theme</vt:lpstr>
      <vt:lpstr>MEC Security: an Automotive Perspective from 5GAA</vt:lpstr>
      <vt:lpstr>5GAA MEC4Auto</vt:lpstr>
      <vt:lpstr>Security guidance</vt:lpstr>
      <vt:lpstr>Identify</vt:lpstr>
      <vt:lpstr>Protect</vt:lpstr>
      <vt:lpstr>Detect</vt:lpstr>
      <vt:lpstr>Respond and recover</vt:lpstr>
      <vt:lpstr>Privacy</vt:lpstr>
      <vt:lpstr>Other security works at 5GAA</vt:lpstr>
      <vt:lpstr>Further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 Security: an Automotive Perspective from 5GAA</dc:title>
  <dc:creator>Therese Christoffersen</dc:creator>
  <cp:lastModifiedBy>Virendra Kumar</cp:lastModifiedBy>
  <cp:revision>1</cp:revision>
  <dcterms:created xsi:type="dcterms:W3CDTF">2021-05-11T10:38:17Z</dcterms:created>
  <dcterms:modified xsi:type="dcterms:W3CDTF">2021-05-26T01:47:27Z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0x01010095B2E4407BF2CA45B5CA71B98E70B49E</vt:lpwstr>
  </property>
</Properties>
</file>